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410" r:id="rId3"/>
    <p:sldId id="411" r:id="rId4"/>
    <p:sldId id="412" r:id="rId5"/>
    <p:sldId id="417" r:id="rId6"/>
    <p:sldId id="425" r:id="rId7"/>
    <p:sldId id="418" r:id="rId8"/>
    <p:sldId id="419" r:id="rId9"/>
    <p:sldId id="420" r:id="rId10"/>
    <p:sldId id="413" r:id="rId11"/>
    <p:sldId id="414" r:id="rId12"/>
    <p:sldId id="415"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slideLayouts/_rels/slideLayout1.xml.rels><?xml version="1.0" encoding="UTF-8" standalone="yes"?>
<Relationships xmlns="http://schemas.openxmlformats.org/package/2006/relationships"><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tags" Target="../tags/tag46.xml"/><Relationship Id="rId6" Type="http://schemas.openxmlformats.org/officeDocument/2006/relationships/tags" Target="../tags/tag45.xml"/><Relationship Id="rId5" Type="http://schemas.openxmlformats.org/officeDocument/2006/relationships/tags" Target="../tags/tag44.xml"/><Relationship Id="rId4" Type="http://schemas.openxmlformats.org/officeDocument/2006/relationships/tags" Target="../tags/tag43.xml"/><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image" Target="../media/image1.png"/><Relationship Id="rId2" Type="http://schemas.openxmlformats.org/officeDocument/2006/relationships/tags" Target="../tags/tag47.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54.xml"/><Relationship Id="rId4" Type="http://schemas.openxmlformats.org/officeDocument/2006/relationships/tags" Target="../tags/tag53.xml"/><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6" Type="http://schemas.openxmlformats.org/officeDocument/2006/relationships/tags" Target="../tags/tag70.xml"/><Relationship Id="rId5" Type="http://schemas.openxmlformats.org/officeDocument/2006/relationships/tags" Target="../tags/tag69.xml"/><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6" Type="http://schemas.openxmlformats.org/officeDocument/2006/relationships/tags" Target="../tags/tag85.xml"/><Relationship Id="rId5" Type="http://schemas.openxmlformats.org/officeDocument/2006/relationships/tags" Target="../tags/tag84.xml"/><Relationship Id="rId4" Type="http://schemas.openxmlformats.org/officeDocument/2006/relationships/tags" Target="../tags/tag83.xml"/><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15.xml"/><Relationship Id="rId7" Type="http://schemas.openxmlformats.org/officeDocument/2006/relationships/tags" Target="../tags/tag14.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image" Target="../media/image1.png"/><Relationship Id="rId2" Type="http://schemas.openxmlformats.org/officeDocument/2006/relationships/tags" Target="../tags/tag10.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tags" Target="../tags/tag23.xml"/><Relationship Id="rId4" Type="http://schemas.openxmlformats.org/officeDocument/2006/relationships/tags" Target="../tags/tag22.xml"/><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image" Target="../media/image2.png"/><Relationship Id="rId2" Type="http://schemas.openxmlformats.org/officeDocument/2006/relationships/tags" Target="../tags/tag2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5" Type="http://schemas.openxmlformats.org/officeDocument/2006/relationships/tags" Target="../tags/tag34.xml"/><Relationship Id="rId4" Type="http://schemas.openxmlformats.org/officeDocument/2006/relationships/tags" Target="../tags/tag33.xml"/><Relationship Id="rId3" Type="http://schemas.openxmlformats.org/officeDocument/2006/relationships/tags" Target="../tags/tag32.xml"/><Relationship Id="rId2" Type="http://schemas.openxmlformats.org/officeDocument/2006/relationships/tags" Target="../tags/tag31.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7" Type="http://schemas.openxmlformats.org/officeDocument/2006/relationships/tags" Target="../tags/tag40.xml"/><Relationship Id="rId6" Type="http://schemas.openxmlformats.org/officeDocument/2006/relationships/tags" Target="../tags/tag39.xml"/><Relationship Id="rId5" Type="http://schemas.openxmlformats.org/officeDocument/2006/relationships/tags" Target="../tags/tag38.xml"/><Relationship Id="rId4" Type="http://schemas.openxmlformats.org/officeDocument/2006/relationships/tags" Target="../tags/tag37.xml"/><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pic>
        <p:nvPicPr>
          <p:cNvPr id="2051" name="图片 11"/>
          <p:cNvPicPr>
            <a:picLocks noChangeAspect="1"/>
          </p:cNvPicPr>
          <p:nvPr>
            <p:custDataLst>
              <p:tags r:id="rId2"/>
            </p:custDataLst>
          </p:nvPr>
        </p:nvPicPr>
        <p:blipFill>
          <a:blip r:embed="rId3"/>
          <a:stretch>
            <a:fillRect/>
          </a:stretch>
        </p:blipFill>
        <p:spPr>
          <a:xfrm flipH="1">
            <a:off x="0" y="0"/>
            <a:ext cx="12192000" cy="6858000"/>
          </a:xfrm>
          <a:prstGeom prst="rect">
            <a:avLst/>
          </a:prstGeom>
          <a:noFill/>
          <a:ln w="9525">
            <a:noFill/>
          </a:ln>
        </p:spPr>
      </p:pic>
      <p:cxnSp>
        <p:nvCxnSpPr>
          <p:cNvPr id="11" name="直接连接符 10"/>
          <p:cNvCxnSpPr/>
          <p:nvPr>
            <p:custDataLst>
              <p:tags r:id="rId4"/>
            </p:custDataLst>
          </p:nvPr>
        </p:nvCxnSpPr>
        <p:spPr>
          <a:xfrm flipV="1">
            <a:off x="1346200" y="2725738"/>
            <a:ext cx="4248151" cy="3175"/>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nvPr>
        </p:nvSpPr>
        <p:spPr>
          <a:xfrm>
            <a:off x="1240039" y="1386555"/>
            <a:ext cx="6978649" cy="1277606"/>
          </a:xfrm>
        </p:spPr>
        <p:txBody>
          <a:bodyPr lIns="36000" tIns="46800" rIns="90000" bIns="46800" anchor="b" anchorCtr="0">
            <a:normAutofit/>
          </a:bodyPr>
          <a:lstStyle>
            <a:lvl1pPr algn="l">
              <a:defRPr sz="4500" spc="600" baseline="0">
                <a:solidFill>
                  <a:schemeClr val="tx1">
                    <a:lumMod val="85000"/>
                    <a:lumOff val="15000"/>
                  </a:schemeClr>
                </a:solidFill>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3" name="副标题 2"/>
          <p:cNvSpPr>
            <a:spLocks noGrp="1"/>
          </p:cNvSpPr>
          <p:nvPr>
            <p:ph type="subTitle" idx="1" hasCustomPrompt="1"/>
          </p:nvPr>
        </p:nvSpPr>
        <p:spPr>
          <a:xfrm>
            <a:off x="1240039" y="2877671"/>
            <a:ext cx="6978649" cy="426720"/>
          </a:xfrm>
        </p:spPr>
        <p:txBody>
          <a:bodyPr lIns="90000" tIns="46800" rIns="90000" bIns="46800">
            <a:normAutofit/>
          </a:bodyPr>
          <a:lstStyle>
            <a:lvl1pPr marL="0" indent="0" algn="l" eaLnBrk="1" fontAlgn="auto" latinLnBrk="0" hangingPunct="1">
              <a:lnSpc>
                <a:spcPct val="100000"/>
              </a:lnSpc>
              <a:buNone/>
              <a:defRPr sz="1800" u="none" strike="noStrike" kern="1200" cap="none" spc="200" normalizeH="0" baseline="0">
                <a:solidFill>
                  <a:schemeClr val="tx1">
                    <a:lumMod val="85000"/>
                    <a:lumOff val="15000"/>
                  </a:schemeClr>
                </a:solidFill>
                <a:uFillTx/>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1240083" y="3392450"/>
            <a:ext cx="1620515" cy="395287"/>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汇报人姓名</a:t>
            </a:r>
            <a:endParaRPr lang="zh-CN" altLang="en-US" strike="noStrike" noProof="1" dirty="0"/>
          </a:p>
        </p:txBody>
      </p:sp>
      <p:sp>
        <p:nvSpPr>
          <p:cNvPr id="6" name="文本占位符 5"/>
          <p:cNvSpPr>
            <a:spLocks noGrp="1"/>
          </p:cNvSpPr>
          <p:nvPr>
            <p:ph type="body" sz="quarter" idx="14" hasCustomPrompt="1"/>
          </p:nvPr>
        </p:nvSpPr>
        <p:spPr>
          <a:xfrm>
            <a:off x="2904987" y="3390888"/>
            <a:ext cx="1620000" cy="396000"/>
          </a:xfrm>
        </p:spPr>
        <p:txBody>
          <a:bodyPr lIns="90000" tIns="46800" rIns="90000" bIns="46800" anchor="ctr" anchorCtr="0">
            <a:normAutofit/>
          </a:bodyPr>
          <a:lstStyle>
            <a:lvl1pPr marL="0" indent="0">
              <a:buNone/>
              <a:defRPr sz="1350">
                <a:solidFill>
                  <a:schemeClr val="tx1">
                    <a:lumMod val="85000"/>
                    <a:lumOff val="15000"/>
                  </a:schemeClr>
                </a:solidFill>
              </a:defRPr>
            </a:lvl1pPr>
          </a:lstStyle>
          <a:p>
            <a:pPr lvl="0" fontAlgn="auto"/>
            <a:r>
              <a:rPr lang="zh-CN" altLang="en-US" sz="1350" strike="noStrike" noProof="1" dirty="0"/>
              <a:t>汇报日期</a:t>
            </a:r>
            <a:endParaRPr lang="zh-CN" altLang="en-US" strike="noStrike" noProof="1" dirty="0"/>
          </a:p>
        </p:txBody>
      </p:sp>
      <p:sp>
        <p:nvSpPr>
          <p:cNvPr id="16" name="日期占位符 15"/>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18" name="灯片编号占位符 17"/>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out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tx2"/>
        </a:solidFill>
        <a:effectLst/>
      </p:bgPr>
    </p:bg>
    <p:spTree>
      <p:nvGrpSpPr>
        <p:cNvPr id="1" name=""/>
        <p:cNvGrpSpPr/>
        <p:nvPr/>
      </p:nvGrpSpPr>
      <p:grpSpPr>
        <a:xfrm>
          <a:off x="0" y="0"/>
          <a:ext cx="0" cy="0"/>
          <a:chOff x="0" y="0"/>
          <a:chExt cx="0" cy="0"/>
        </a:xfrm>
      </p:grpSpPr>
      <p:grpSp>
        <p:nvGrpSpPr>
          <p:cNvPr id="11267" name="组合 19"/>
          <p:cNvGrpSpPr/>
          <p:nvPr/>
        </p:nvGrpSpPr>
        <p:grpSpPr>
          <a:xfrm>
            <a:off x="143933" y="0"/>
            <a:ext cx="11904133" cy="6851650"/>
            <a:chOff x="143698" y="0"/>
            <a:chExt cx="11904604" cy="6852125"/>
          </a:xfrm>
        </p:grpSpPr>
        <p:sp>
          <p:nvSpPr>
            <p:cNvPr id="21" name="矩形 20"/>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2" name="任意多边形: 形状 21"/>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3" name="任意多边形: 形状 22"/>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7" name="内容占位符 6"/>
          <p:cNvSpPr>
            <a:spLocks noGrp="1"/>
          </p:cNvSpPr>
          <p:nvPr>
            <p:ph sz="quarter" idx="13"/>
          </p:nvPr>
        </p:nvSpPr>
        <p:spPr>
          <a:xfrm>
            <a:off x="669931" y="952508"/>
            <a:ext cx="10852237" cy="5388907"/>
          </a:xfrm>
        </p:spPr>
        <p:txBody>
          <a:bodyPr/>
          <a:lstStyle>
            <a:lvl1pPr>
              <a:defRPr sz="2000">
                <a:solidFill>
                  <a:schemeClr val="tx1">
                    <a:lumMod val="85000"/>
                    <a:lumOff val="15000"/>
                  </a:schemeClr>
                </a:solidFill>
              </a:defRPr>
            </a:lvl1pPr>
            <a:lvl2pPr>
              <a:defRPr sz="1400">
                <a:solidFill>
                  <a:schemeClr val="tx1">
                    <a:lumMod val="85000"/>
                    <a:lumOff val="15000"/>
                  </a:schemeClr>
                </a:solidFill>
              </a:defRPr>
            </a:lvl2pPr>
            <a:lvl3pPr>
              <a:defRPr sz="1400">
                <a:solidFill>
                  <a:schemeClr val="tx1">
                    <a:lumMod val="85000"/>
                    <a:lumOff val="15000"/>
                  </a:schemeClr>
                </a:solidFill>
              </a:defRPr>
            </a:lvl3pPr>
            <a:lvl4pPr>
              <a:defRPr sz="1400">
                <a:solidFill>
                  <a:schemeClr val="tx1">
                    <a:lumMod val="85000"/>
                    <a:lumOff val="15000"/>
                  </a:schemeClr>
                </a:solidFill>
              </a:defRPr>
            </a:lvl4pPr>
            <a:lvl5pPr>
              <a:defRPr sz="1400">
                <a:solidFill>
                  <a:schemeClr val="tx1">
                    <a:lumMod val="85000"/>
                    <a:lumOff val="15000"/>
                  </a:schemeClr>
                </a:solidFill>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pic>
        <p:nvPicPr>
          <p:cNvPr id="12291" name="图片 8"/>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2" name="标题 1"/>
          <p:cNvSpPr>
            <a:spLocks noGrp="1"/>
          </p:cNvSpPr>
          <p:nvPr>
            <p:ph type="title" hasCustomPrompt="1"/>
          </p:nvPr>
        </p:nvSpPr>
        <p:spPr>
          <a:xfrm>
            <a:off x="2583403" y="2237173"/>
            <a:ext cx="7025196" cy="1250275"/>
          </a:xfrm>
        </p:spPr>
        <p:txBody>
          <a:bodyPr vert="horz" lIns="90000" tIns="46800" rIns="90000" bIns="0" rtlCol="0" anchor="b" anchorCtr="0">
            <a:normAutofit/>
          </a:bodyPr>
          <a:lstStyle>
            <a:lvl1pPr marL="0" marR="0" algn="ctr" defTabSz="914400" rtl="0" eaLnBrk="1" fontAlgn="auto" latinLnBrk="0" hangingPunct="1">
              <a:lnSpc>
                <a:spcPct val="100000"/>
              </a:lnSpc>
              <a:buNone/>
              <a:defRPr kumimoji="0" lang="zh-CN" altLang="en-US" sz="6000" b="1" i="0" u="none" strike="noStrike" kern="1200" cap="none" spc="600" normalizeH="0" baseline="0" noProof="1" dirty="0">
                <a:solidFill>
                  <a:schemeClr val="tx1"/>
                </a:solidFill>
                <a:uFillTx/>
                <a:latin typeface="Arial" panose="020B0604020202020204" pitchFamily="34" charset="0"/>
                <a:ea typeface="汉仪旗黑-85S" panose="00020600040101010101" pitchFamily="18" charset="-122"/>
                <a:cs typeface="+mj-cs"/>
                <a:sym typeface="+mn-ea"/>
              </a:defRPr>
            </a:lvl1pPr>
          </a:lstStyle>
          <a:p>
            <a:pPr lvl="0" fontAlgn="auto"/>
            <a:r>
              <a:rPr lang="zh-CN" altLang="en-US" strike="noStrike" noProof="1" dirty="0">
                <a:sym typeface="+mn-ea"/>
              </a:rPr>
              <a:t>谢谢观赏</a:t>
            </a:r>
            <a:endParaRPr strike="noStrike" noProof="1" dirty="0">
              <a:sym typeface="+mn-ea"/>
            </a:endParaRPr>
          </a:p>
        </p:txBody>
      </p:sp>
      <p:sp>
        <p:nvSpPr>
          <p:cNvPr id="8" name="文本占位符 7"/>
          <p:cNvSpPr>
            <a:spLocks noGrp="1"/>
          </p:cNvSpPr>
          <p:nvPr>
            <p:ph type="body" sz="quarter" idx="13"/>
          </p:nvPr>
        </p:nvSpPr>
        <p:spPr>
          <a:xfrm>
            <a:off x="2583431" y="3487738"/>
            <a:ext cx="7025140" cy="622623"/>
          </a:xfrm>
        </p:spPr>
        <p:txBody>
          <a:bodyPr lIns="90000" tIns="46800" rIns="90000" bIns="46800">
            <a:normAutofit/>
          </a:bodyPr>
          <a:lstStyle>
            <a:lvl1pPr marL="0" indent="0" algn="ctr">
              <a:buNone/>
              <a:defRPr sz="2100" baseline="0">
                <a:solidFill>
                  <a:schemeClr val="tx1">
                    <a:lumMod val="85000"/>
                    <a:lumOff val="15000"/>
                  </a:schemeClr>
                </a:solidFill>
                <a:latin typeface="Arial" panose="020B0604020202020204" pitchFamily="34" charset="0"/>
              </a:defRPr>
            </a:lvl1pPr>
          </a:lstStyle>
          <a:p>
            <a:pPr lvl="0" fontAlgn="auto"/>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3" name="日期占位符 2"/>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grpSp>
        <p:nvGrpSpPr>
          <p:cNvPr id="14339" name="组合 9"/>
          <p:cNvGrpSpPr/>
          <p:nvPr/>
        </p:nvGrpSpPr>
        <p:grpSpPr>
          <a:xfrm>
            <a:off x="143933" y="0"/>
            <a:ext cx="11904133" cy="6851650"/>
            <a:chOff x="143698" y="0"/>
            <a:chExt cx="11904604" cy="6852125"/>
          </a:xfrm>
        </p:grpSpPr>
        <p:sp>
          <p:nvSpPr>
            <p:cNvPr id="8" name="矩形 7"/>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23" name="任意多边形: 形状 22"/>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24" name="任意多边形: 形状 23"/>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标题 1"/>
          <p:cNvSpPr>
            <a:spLocks noGrp="1"/>
          </p:cNvSpPr>
          <p:nvPr>
            <p:ph type="title" hasCustomPrompt="1"/>
          </p:nvPr>
        </p:nvSpPr>
        <p:spPr>
          <a:xfrm>
            <a:off x="1281600" y="1249200"/>
            <a:ext cx="9626400" cy="723600"/>
          </a:xfrm>
        </p:spPr>
        <p:txBody>
          <a:bodyPr anchor="ctr">
            <a:normAutofit/>
          </a:bodyPr>
          <a:lstStyle>
            <a:lvl1pPr>
              <a:defRPr sz="24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p:nvPr>
        </p:nvSpPr>
        <p:spPr>
          <a:xfrm>
            <a:off x="1281113" y="2163600"/>
            <a:ext cx="9626600" cy="3445200"/>
          </a:xfrm>
        </p:spPr>
        <p:txBody>
          <a:bodyPr>
            <a:normAutofit/>
          </a:bodyPr>
          <a:lstStyle>
            <a:lvl1pPr>
              <a:defRPr sz="1600" baseline="0">
                <a:solidFill>
                  <a:schemeClr val="tx1">
                    <a:lumMod val="85000"/>
                    <a:lumOff val="15000"/>
                  </a:schemeClr>
                </a:solidFill>
                <a:latin typeface="Arial" panose="020B0604020202020204" pitchFamily="34" charset="0"/>
                <a:ea typeface="微软雅黑" panose="020B0503020204020204" pitchFamily="34" charset="-122"/>
              </a:defRPr>
            </a:lvl1pPr>
            <a:lvl2pPr>
              <a:defRPr sz="1200" baseline="0">
                <a:solidFill>
                  <a:schemeClr val="tx1">
                    <a:lumMod val="85000"/>
                    <a:lumOff val="15000"/>
                  </a:schemeClr>
                </a:solidFill>
                <a:latin typeface="Arial" panose="020B0604020202020204" pitchFamily="34" charset="0"/>
                <a:ea typeface="微软雅黑" panose="020B0503020204020204" pitchFamily="34" charset="-122"/>
              </a:defRPr>
            </a:lvl2pPr>
            <a:lvl3pPr>
              <a:defRPr sz="1200" baseline="0">
                <a:solidFill>
                  <a:schemeClr val="tx1">
                    <a:lumMod val="85000"/>
                    <a:lumOff val="15000"/>
                  </a:schemeClr>
                </a:solidFill>
                <a:latin typeface="Arial" panose="020B0604020202020204" pitchFamily="34" charset="0"/>
                <a:ea typeface="微软雅黑" panose="020B0503020204020204" pitchFamily="34" charset="-122"/>
              </a:defRPr>
            </a:lvl3pPr>
            <a:lvl4pPr>
              <a:defRPr sz="1200" baseline="0">
                <a:solidFill>
                  <a:schemeClr val="tx1">
                    <a:lumMod val="85000"/>
                    <a:lumOff val="15000"/>
                  </a:schemeClr>
                </a:solidFill>
                <a:latin typeface="Arial" panose="020B0604020202020204" pitchFamily="34" charset="0"/>
                <a:ea typeface="微软雅黑" panose="020B0503020204020204" pitchFamily="34" charset="-122"/>
              </a:defRPr>
            </a:lvl4pPr>
            <a:lvl5pPr>
              <a:defRPr sz="1200"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8" name="矩形 7"/>
          <p:cNvSpPr/>
          <p:nvPr>
            <p:custDataLst>
              <p:tags r:id="rId3"/>
            </p:custDataLst>
          </p:nvPr>
        </p:nvSpPr>
        <p:spPr>
          <a:xfrm>
            <a:off x="0" y="0"/>
            <a:ext cx="4823884" cy="6865938"/>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dirty="0">
              <a:sym typeface="+mn-ea"/>
            </a:endParaRPr>
          </a:p>
        </p:txBody>
      </p:sp>
      <p:sp>
        <p:nvSpPr>
          <p:cNvPr id="2" name="标题 1"/>
          <p:cNvSpPr>
            <a:spLocks noGrp="1"/>
          </p:cNvSpPr>
          <p:nvPr>
            <p:ph type="title" hasCustomPrompt="1"/>
          </p:nvPr>
        </p:nvSpPr>
        <p:spPr>
          <a:xfrm>
            <a:off x="583200" y="770400"/>
            <a:ext cx="3960000" cy="882000"/>
          </a:xfrm>
        </p:spPr>
        <p:txBody>
          <a:bodyPr anchor="ctr">
            <a:normAutofit/>
          </a:bodyPr>
          <a:lstStyle>
            <a:lvl1pPr>
              <a:defRPr sz="27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586800" y="1764000"/>
            <a:ext cx="3956400" cy="4093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5101200" y="769938"/>
            <a:ext cx="6480000" cy="5087937"/>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1" name="任意多边形: 形状 10"/>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266382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612000" y="781200"/>
            <a:ext cx="10976400" cy="626400"/>
          </a:xfrm>
        </p:spPr>
        <p:txBody>
          <a:bodyPr anchor="ctr">
            <a:normAutofit/>
          </a:bodyPr>
          <a:lstStyle>
            <a:lvl1pPr algn="ctr">
              <a:defRPr sz="27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612000" y="1659600"/>
            <a:ext cx="10975975" cy="828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612775" y="2808000"/>
            <a:ext cx="10965600" cy="34308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p:custDataLst>
              <p:tags r:id="rId2"/>
            </p:custDataLst>
          </p:nvPr>
        </p:nvSpPr>
        <p:spPr>
          <a:xfrm>
            <a:off x="0" y="5029200"/>
            <a:ext cx="12192000" cy="18288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15" name="任意多边形: 形状 14"/>
          <p:cNvSpPr/>
          <p:nvPr>
            <p:custDataLst>
              <p:tags r:id="rId3"/>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04800" y="669600"/>
            <a:ext cx="10976400" cy="565200"/>
          </a:xfrm>
        </p:spPr>
        <p:txBody>
          <a:bodyPr anchor="ctr">
            <a:normAutofit/>
          </a:bodyPr>
          <a:lstStyle>
            <a:lvl1pPr algn="ctr">
              <a:defRPr sz="24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604837" y="1681200"/>
            <a:ext cx="10990800" cy="321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文本占位符 8"/>
          <p:cNvSpPr>
            <a:spLocks noGrp="1"/>
          </p:cNvSpPr>
          <p:nvPr>
            <p:ph type="body" sz="quarter" idx="14"/>
          </p:nvPr>
        </p:nvSpPr>
        <p:spPr>
          <a:xfrm>
            <a:off x="594000" y="5180400"/>
            <a:ext cx="11001600" cy="10116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2" name="任意多边形: 形状 11"/>
          <p:cNvSpPr/>
          <p:nvPr>
            <p:custDataLst>
              <p:tags r:id="rId2"/>
            </p:custDataLst>
          </p:nvPr>
        </p:nvSpPr>
        <p:spPr>
          <a:xfrm>
            <a:off x="11171767" y="635000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p:nvPr>
        </p:nvSpPr>
        <p:spPr>
          <a:xfrm>
            <a:off x="579600" y="237600"/>
            <a:ext cx="11037600" cy="441964"/>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579600" y="1663200"/>
            <a:ext cx="53424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9" name="内容占位符 8"/>
          <p:cNvSpPr>
            <a:spLocks noGrp="1"/>
          </p:cNvSpPr>
          <p:nvPr>
            <p:ph sz="quarter" idx="14"/>
          </p:nvPr>
        </p:nvSpPr>
        <p:spPr>
          <a:xfrm>
            <a:off x="6242400" y="1663200"/>
            <a:ext cx="5367600" cy="28944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vl2pPr>
              <a:defRPr baseline="0">
                <a:solidFill>
                  <a:schemeClr val="tx1">
                    <a:lumMod val="85000"/>
                    <a:lumOff val="15000"/>
                  </a:schemeClr>
                </a:solidFill>
                <a:latin typeface="Arial" panose="020B0604020202020204" pitchFamily="34" charset="0"/>
                <a:ea typeface="微软雅黑" panose="020B0503020204020204" pitchFamily="34" charset="-122"/>
              </a:defRPr>
            </a:lvl2pPr>
            <a:lvl3pPr>
              <a:defRPr baseline="0">
                <a:solidFill>
                  <a:schemeClr val="tx1">
                    <a:lumMod val="85000"/>
                    <a:lumOff val="15000"/>
                  </a:schemeClr>
                </a:solidFill>
                <a:latin typeface="Arial" panose="020B0604020202020204" pitchFamily="34" charset="0"/>
                <a:ea typeface="微软雅黑" panose="020B0503020204020204" pitchFamily="34" charset="-122"/>
              </a:defRPr>
            </a:lvl3pPr>
            <a:lvl4pPr>
              <a:defRPr baseline="0">
                <a:solidFill>
                  <a:schemeClr val="tx1">
                    <a:lumMod val="85000"/>
                    <a:lumOff val="15000"/>
                  </a:schemeClr>
                </a:solidFill>
                <a:latin typeface="Arial" panose="020B0604020202020204" pitchFamily="34" charset="0"/>
                <a:ea typeface="微软雅黑" panose="020B0503020204020204" pitchFamily="34" charset="-122"/>
              </a:defRPr>
            </a:lvl4pPr>
            <a:lvl5pPr>
              <a:defRPr baseline="0">
                <a:solidFill>
                  <a:schemeClr val="tx1">
                    <a:lumMod val="85000"/>
                    <a:lumOff val="15000"/>
                  </a:schemeClr>
                </a:solidFill>
                <a:latin typeface="Arial" panose="020B0604020202020204" pitchFamily="34" charset="0"/>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11" name="文本占位符 10"/>
          <p:cNvSpPr>
            <a:spLocks noGrp="1"/>
          </p:cNvSpPr>
          <p:nvPr>
            <p:ph type="body" sz="quarter" idx="15"/>
          </p:nvPr>
        </p:nvSpPr>
        <p:spPr>
          <a:xfrm>
            <a:off x="572400" y="4816800"/>
            <a:ext cx="53424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6253200" y="4813200"/>
            <a:ext cx="5367600" cy="781200"/>
          </a:xfrm>
        </p:spPr>
        <p:txBody>
          <a:bodyPr>
            <a:normAutofit/>
          </a:bodyPr>
          <a:lstStyle>
            <a:lvl1pP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9" name="平行四边形 18"/>
          <p:cNvSpPr/>
          <p:nvPr>
            <p:custDataLst>
              <p:tags r:id="rId2"/>
            </p:custDataLst>
          </p:nvPr>
        </p:nvSpPr>
        <p:spPr>
          <a:xfrm>
            <a:off x="2457451" y="0"/>
            <a:ext cx="7277100" cy="6858000"/>
          </a:xfrm>
          <a:prstGeom prst="parallelogram">
            <a:avLst>
              <a:gd name="adj" fmla="val 56845"/>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10" name="矩形 9"/>
          <p:cNvSpPr/>
          <p:nvPr>
            <p:custDataLst>
              <p:tags r:id="rId3"/>
            </p:custDataLst>
          </p:nvPr>
        </p:nvSpPr>
        <p:spPr>
          <a:xfrm>
            <a:off x="0" y="958850"/>
            <a:ext cx="12192000" cy="49403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00" strike="noStrike" noProof="1">
              <a:sym typeface="+mn-ea"/>
            </a:endParaRPr>
          </a:p>
        </p:txBody>
      </p:sp>
      <p:sp>
        <p:nvSpPr>
          <p:cNvPr id="2" name="标题 1"/>
          <p:cNvSpPr>
            <a:spLocks noGrp="1"/>
          </p:cNvSpPr>
          <p:nvPr>
            <p:ph type="title" hasCustomPrompt="1"/>
          </p:nvPr>
        </p:nvSpPr>
        <p:spPr>
          <a:xfrm>
            <a:off x="1522800" y="1339200"/>
            <a:ext cx="9144000" cy="2386800"/>
          </a:xfrm>
        </p:spPr>
        <p:txBody>
          <a:bodyPr anchor="b">
            <a:normAutofit/>
          </a:bodyPr>
          <a:lstStyle>
            <a:lvl1pPr algn="ctr">
              <a:defRPr sz="4500" baseline="0">
                <a:solidFill>
                  <a:schemeClr val="tx1">
                    <a:lumMod val="85000"/>
                    <a:lumOff val="15000"/>
                  </a:schemeClr>
                </a:solidFill>
                <a:latin typeface="Arial" panose="020B0604020202020204" pitchFamily="34" charset="0"/>
                <a:ea typeface="微软雅黑" panose="020B0503020204020204" pitchFamily="34"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522413" y="3862800"/>
            <a:ext cx="9144000" cy="1656000"/>
          </a:xfrm>
        </p:spPr>
        <p:txBody>
          <a:bodyPr>
            <a:normAutofit/>
          </a:bodyPr>
          <a:lstStyle>
            <a:lvl1pPr algn="ctr">
              <a:defRPr baseline="0">
                <a:solidFill>
                  <a:schemeClr val="tx1">
                    <a:lumMod val="85000"/>
                    <a:lumOff val="15000"/>
                  </a:schemeClr>
                </a:solidFill>
                <a:latin typeface="Arial" panose="020B0604020202020204" pitchFamily="34" charset="0"/>
                <a:ea typeface="微软雅黑" panose="020B0503020204020204" pitchFamily="34" charset="-122"/>
              </a:defRPr>
            </a:lvl1pPr>
          </a:lstStyle>
          <a:p>
            <a:pPr lvl="0" fontAlgn="auto"/>
            <a:r>
              <a:rPr lang="zh-CN" altLang="en-US" sz="1050"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nvPr>
        </p:nvSpPr>
        <p:spPr/>
        <p:txBody>
          <a:bodyPr/>
          <a:p>
            <a:pPr fontAlgn="base"/>
            <a:endParaRPr lang="zh-CN" altLang="en-US" strike="noStrike" noProof="1" dirty="0"/>
          </a:p>
        </p:txBody>
      </p:sp>
      <p:sp>
        <p:nvSpPr>
          <p:cNvPr id="5" name="灯片编号占位符 4"/>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8" name="任意多边形: 形状 7"/>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669883" y="952508"/>
            <a:ext cx="10852237"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8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4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dirty="0"/>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pic>
        <p:nvPicPr>
          <p:cNvPr id="4099" name="图片 9"/>
          <p:cNvPicPr>
            <a:picLocks noChangeAspect="1"/>
          </p:cNvPicPr>
          <p:nvPr>
            <p:custDataLst>
              <p:tags r:id="rId2"/>
            </p:custDataLst>
          </p:nvPr>
        </p:nvPicPr>
        <p:blipFill>
          <a:blip r:embed="rId3"/>
          <a:stretch>
            <a:fillRect/>
          </a:stretch>
        </p:blipFill>
        <p:spPr>
          <a:xfrm>
            <a:off x="0" y="0"/>
            <a:ext cx="12192000" cy="6858000"/>
          </a:xfrm>
          <a:prstGeom prst="rect">
            <a:avLst/>
          </a:prstGeom>
          <a:noFill/>
          <a:ln w="9525">
            <a:noFill/>
          </a:ln>
        </p:spPr>
      </p:pic>
      <p:sp>
        <p:nvSpPr>
          <p:cNvPr id="13" name="矩形 12"/>
          <p:cNvSpPr/>
          <p:nvPr>
            <p:custDataLst>
              <p:tags r:id="rId4"/>
            </p:custDataLst>
          </p:nvPr>
        </p:nvSpPr>
        <p:spPr>
          <a:xfrm>
            <a:off x="3373967" y="2503488"/>
            <a:ext cx="8652933" cy="189230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12" name="矩形 11"/>
          <p:cNvSpPr/>
          <p:nvPr>
            <p:custDataLst>
              <p:tags r:id="rId5"/>
            </p:custDataLst>
          </p:nvPr>
        </p:nvSpPr>
        <p:spPr>
          <a:xfrm>
            <a:off x="3194051" y="2503488"/>
            <a:ext cx="9012767" cy="2144713"/>
          </a:xfrm>
          <a:prstGeom prst="rect">
            <a:avLst/>
          </a:pr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
        <p:nvSpPr>
          <p:cNvPr id="2" name="标题 1"/>
          <p:cNvSpPr>
            <a:spLocks noGrp="1"/>
          </p:cNvSpPr>
          <p:nvPr>
            <p:ph type="title" hasCustomPrompt="1"/>
          </p:nvPr>
        </p:nvSpPr>
        <p:spPr>
          <a:xfrm>
            <a:off x="6767868" y="2829264"/>
            <a:ext cx="5130000" cy="696239"/>
          </a:xfrm>
        </p:spPr>
        <p:txBody>
          <a:bodyPr lIns="90000" tIns="46800" rIns="90000" bIns="46800" anchor="t" anchorCtr="0">
            <a:normAutofit/>
          </a:bodyPr>
          <a:lstStyle>
            <a:lvl1pPr>
              <a:defRPr sz="2700" u="none" strike="noStrike" kern="1200" cap="none" spc="300" normalizeH="0" baseline="0">
                <a:solidFill>
                  <a:schemeClr val="bg1"/>
                </a:solidFill>
                <a:uFillTx/>
                <a:latin typeface="微软雅黑" panose="020B0503020204020204" pitchFamily="34" charset="-122"/>
                <a:ea typeface="汉仪旗黑-85S" panose="00020600040101010101" pitchFamily="18" charset="-122"/>
              </a:defRPr>
            </a:lvl1pPr>
          </a:lstStyle>
          <a:p>
            <a:pPr fontAlgn="auto"/>
            <a:r>
              <a:rPr lang="zh-CN" altLang="en-US" strike="noStrike" noProof="1" dirty="0"/>
              <a:t>编辑标题</a:t>
            </a:r>
            <a:endParaRPr lang="zh-CN" altLang="en-US" strike="noStrike" noProof="1" dirty="0"/>
          </a:p>
        </p:txBody>
      </p:sp>
      <p:sp>
        <p:nvSpPr>
          <p:cNvPr id="3" name="文本占位符 2"/>
          <p:cNvSpPr>
            <a:spLocks noGrp="1"/>
          </p:cNvSpPr>
          <p:nvPr>
            <p:ph type="body" idx="1" hasCustomPrompt="1"/>
          </p:nvPr>
        </p:nvSpPr>
        <p:spPr>
          <a:xfrm>
            <a:off x="6767863" y="3559142"/>
            <a:ext cx="5130000" cy="594000"/>
          </a:xfrm>
        </p:spPr>
        <p:txBody>
          <a:bodyPr lIns="90000" tIns="46800" rIns="90000" bIns="46800">
            <a:normAutofit/>
          </a:bodyPr>
          <a:lstStyle>
            <a:lvl1pPr marL="0" indent="0" eaLnBrk="1" fontAlgn="auto" latinLnBrk="0" hangingPunct="1">
              <a:buNone/>
              <a:defRPr kumimoji="0" lang="zh-CN" altLang="en-US" sz="1050" b="0" i="0" u="none" strike="noStrike" kern="1200" cap="none" spc="150" normalizeH="0" baseline="0" noProof="1">
                <a:solidFill>
                  <a:schemeClr val="bg1"/>
                </a:solidFill>
                <a:uFillTx/>
                <a:latin typeface="微软雅黑" panose="020B0503020204020204" pitchFamily="34" charset="-122"/>
                <a:ea typeface="微软雅黑" panose="020B0503020204020204" pitchFamily="34" charset="-122"/>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fontAlgn="auto"/>
            <a:r>
              <a:rPr lang="zh-CN" altLang="en-US" sz="1050" strike="noStrike" noProof="1" dirty="0"/>
              <a:t>编辑文本</a:t>
            </a:r>
            <a:endParaRPr lang="zh-CN" altLang="en-US" strike="noStrike" noProof="1" dirty="0"/>
          </a:p>
        </p:txBody>
      </p:sp>
      <p:sp>
        <p:nvSpPr>
          <p:cNvPr id="4" name="日期占位符 3"/>
          <p:cNvSpPr>
            <a:spLocks noGrp="1"/>
          </p:cNvSpPr>
          <p:nvPr>
            <p:ph type="dt" sz="half" idx="10"/>
            <p:custDataLst>
              <p:tags r:id="rId6"/>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7"/>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8"/>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grpId="1"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p:tgtEl>
                                          <p:spTgt spid="12"/>
                                        </p:tgtEl>
                                        <p:attrNameLst>
                                          <p:attrName>ppt_x</p:attrName>
                                        </p:attrNameLst>
                                      </p:cBhvr>
                                      <p:tavLst>
                                        <p:tav tm="0">
                                          <p:val>
                                            <p:strVal val="#ppt_x-#ppt_w*1.125000"/>
                                          </p:val>
                                        </p:tav>
                                        <p:tav tm="100000">
                                          <p:val>
                                            <p:strVal val="#ppt_x"/>
                                          </p:val>
                                        </p:tav>
                                      </p:tavLst>
                                    </p:anim>
                                    <p:animEffect transition="in" filter="wipe(right)">
                                      <p:cBhvr>
                                        <p:cTn id="8" dur="1000"/>
                                        <p:tgtEl>
                                          <p:spTgt spid="12"/>
                                        </p:tgtEl>
                                      </p:cBhvr>
                                    </p:animEffect>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2" grpId="0" animBg="1"/>
      <p:bldP spid="12" grpId="1" bldLvl="0" animBg="1"/>
    </p:bldLst>
  </p:timing>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9" name="任意多边形: 形状 8"/>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内容占位符 2"/>
          <p:cNvSpPr>
            <a:spLocks noGrp="1"/>
          </p:cNvSpPr>
          <p:nvPr>
            <p:ph sz="half" idx="1"/>
          </p:nvPr>
        </p:nvSpPr>
        <p:spPr>
          <a:xfrm>
            <a:off x="669931" y="952508"/>
            <a:ext cx="5283243" cy="5388907"/>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内容占位符 3"/>
          <p:cNvSpPr>
            <a:spLocks noGrp="1"/>
          </p:cNvSpPr>
          <p:nvPr>
            <p:ph sz="half" idx="2"/>
          </p:nvPr>
        </p:nvSpPr>
        <p:spPr>
          <a:xfrm>
            <a:off x="6238877" y="952508"/>
            <a:ext cx="5283243" cy="5388907"/>
          </a:xfrm>
        </p:spPr>
        <p:txBody>
          <a:bodyPr>
            <a:noAutofit/>
          </a:bodyPr>
          <a:lstStyle>
            <a:lvl1pPr>
              <a:defRPr sz="1600">
                <a:solidFill>
                  <a:schemeClr val="tx1">
                    <a:lumMod val="85000"/>
                    <a:lumOff val="15000"/>
                  </a:schemeClr>
                </a:solidFill>
                <a:latin typeface="微软雅黑" panose="020B0503020204020204" pitchFamily="34" charset="-122"/>
                <a:ea typeface="微软雅黑" panose="020B0503020204020204" pitchFamily="34" charset="-122"/>
              </a:defRPr>
            </a:lvl1pPr>
            <a:lvl2pPr>
              <a:defRPr sz="1200">
                <a:solidFill>
                  <a:schemeClr val="tx1">
                    <a:lumMod val="85000"/>
                    <a:lumOff val="15000"/>
                  </a:schemeClr>
                </a:solidFill>
                <a:latin typeface="微软雅黑" panose="020B0503020204020204" pitchFamily="34" charset="-122"/>
                <a:ea typeface="微软雅黑" panose="020B0503020204020204" pitchFamily="34" charset="-122"/>
              </a:defRPr>
            </a:lvl2pPr>
            <a:lvl3pPr>
              <a:defRPr sz="1200">
                <a:solidFill>
                  <a:schemeClr val="tx1">
                    <a:lumMod val="85000"/>
                    <a:lumOff val="15000"/>
                  </a:schemeClr>
                </a:solidFill>
                <a:latin typeface="微软雅黑" panose="020B0503020204020204" pitchFamily="34" charset="-122"/>
                <a:ea typeface="微软雅黑" panose="020B0503020204020204" pitchFamily="34" charset="-122"/>
              </a:defRPr>
            </a:lvl3pPr>
            <a:lvl4pPr>
              <a:defRPr sz="1200">
                <a:solidFill>
                  <a:schemeClr val="tx1">
                    <a:lumMod val="85000"/>
                    <a:lumOff val="15000"/>
                  </a:schemeClr>
                </a:solidFill>
                <a:latin typeface="微软雅黑" panose="020B0503020204020204" pitchFamily="34" charset="-122"/>
                <a:ea typeface="微软雅黑" panose="020B0503020204020204" pitchFamily="34" charset="-122"/>
              </a:defRPr>
            </a:lvl4pPr>
            <a:lvl5pPr>
              <a:defRPr sz="1200">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883"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669931" y="952508"/>
            <a:ext cx="5283243" cy="381003"/>
          </a:xfrm>
        </p:spPr>
        <p:txBody>
          <a:bodyPr lIns="101600" tIns="38100" rIns="76200" bIns="38100" anchor="t" anchorCtr="0">
            <a:noAutofit/>
          </a:bodyPr>
          <a:lstStyle>
            <a:lvl1pPr marL="0" indent="0" eaLnBrk="1" fontAlgn="auto" latinLnBrk="0" hangingPunct="1">
              <a:lnSpc>
                <a:spcPct val="100000"/>
              </a:lnSpc>
              <a:spcAft>
                <a:spcPts val="0"/>
              </a:spcAft>
              <a:buNone/>
              <a:defRPr sz="1500" b="0" u="none" strike="noStrike" kern="1200" cap="none" spc="200" normalizeH="0" baseline="0">
                <a:solidFill>
                  <a:schemeClr val="tx1">
                    <a:lumMod val="85000"/>
                    <a:lumOff val="15000"/>
                  </a:schemeClr>
                </a:solidFill>
                <a:uFillTx/>
                <a:latin typeface="微软雅黑" panose="020B0503020204020204" pitchFamily="34" charset="-122"/>
                <a:ea typeface="微软雅黑" panose="020B0503020204020204" pitchFamily="3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669925" y="1406525"/>
            <a:ext cx="5283200"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6235751" y="952508"/>
            <a:ext cx="5283243"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6235751" y="1406525"/>
            <a:ext cx="5283243" cy="4934752"/>
          </a:xfrm>
        </p:spPr>
        <p:txBody>
          <a:bodyPr vert="horz" lIns="101600" tIns="0" rIns="82550" bIns="0" rtlCol="0">
            <a:no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5pPr>
          </a:lstStyle>
          <a:p>
            <a:pPr lvl="0" fontAlgn="auto"/>
            <a:r>
              <a:rPr sz="1050" strike="noStrike" noProof="1" dirty="0">
                <a:sym typeface="+mn-ea"/>
              </a:rPr>
              <a:t>单击此处编辑母版文本样式</a:t>
            </a:r>
            <a:endParaRPr strike="noStrike" noProof="1" dirty="0">
              <a:sym typeface="+mn-ea"/>
            </a:endParaRPr>
          </a:p>
          <a:p>
            <a:pPr lvl="1" fontAlgn="auto"/>
            <a:r>
              <a:rPr sz="1050" strike="noStrike" noProof="1" dirty="0">
                <a:sym typeface="+mn-ea"/>
              </a:rPr>
              <a:t>第二级</a:t>
            </a:r>
            <a:endParaRPr strike="noStrike" noProof="1" dirty="0">
              <a:sym typeface="+mn-ea"/>
            </a:endParaRPr>
          </a:p>
          <a:p>
            <a:pPr lvl="2" fontAlgn="auto"/>
            <a:r>
              <a:rPr sz="1050" strike="noStrike" noProof="1" dirty="0">
                <a:sym typeface="+mn-ea"/>
              </a:rPr>
              <a:t>第三级</a:t>
            </a:r>
            <a:endParaRPr strike="noStrike" noProof="1" dirty="0">
              <a:sym typeface="+mn-ea"/>
            </a:endParaRPr>
          </a:p>
          <a:p>
            <a:pPr lvl="3" fontAlgn="auto"/>
            <a:r>
              <a:rPr sz="1050" strike="noStrike" noProof="1" dirty="0">
                <a:sym typeface="+mn-ea"/>
              </a:rPr>
              <a:t>第四级</a:t>
            </a:r>
            <a:endParaRPr strike="noStrike" noProof="1" dirty="0">
              <a:sym typeface="+mn-ea"/>
            </a:endParaRPr>
          </a:p>
          <a:p>
            <a:pPr lvl="4" fontAlgn="auto"/>
            <a:r>
              <a:rPr sz="1050"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9" name="灯片编号占位符 8"/>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pic>
        <p:nvPicPr>
          <p:cNvPr id="7171" name="图片 12"/>
          <p:cNvPicPr>
            <a:picLocks noChangeAspect="1"/>
          </p:cNvPicPr>
          <p:nvPr>
            <p:custDataLst>
              <p:tags r:id="rId2"/>
            </p:custDataLst>
          </p:nvPr>
        </p:nvPicPr>
        <p:blipFill>
          <a:blip r:embed="rId3"/>
          <a:stretch>
            <a:fillRect/>
          </a:stretch>
        </p:blipFill>
        <p:spPr>
          <a:xfrm>
            <a:off x="0" y="0"/>
            <a:ext cx="4610100" cy="6858000"/>
          </a:xfrm>
          <a:prstGeom prst="rect">
            <a:avLst/>
          </a:prstGeom>
          <a:noFill/>
          <a:ln w="9525">
            <a:noFill/>
          </a:ln>
        </p:spPr>
      </p:pic>
      <p:sp>
        <p:nvSpPr>
          <p:cNvPr id="2" name="标题 1"/>
          <p:cNvSpPr>
            <a:spLocks noGrp="1"/>
          </p:cNvSpPr>
          <p:nvPr>
            <p:ph type="title"/>
          </p:nvPr>
        </p:nvSpPr>
        <p:spPr>
          <a:xfrm>
            <a:off x="4724400" y="443230"/>
            <a:ext cx="6797719"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日期占位符 2"/>
          <p:cNvSpPr>
            <a:spLocks noGrp="1"/>
          </p:cNvSpPr>
          <p:nvPr>
            <p:ph type="dt" sz="half" idx="10"/>
            <p:custDataLst>
              <p:tags r:id="rId4"/>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5"/>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5" name="灯片编号占位符 4"/>
          <p:cNvSpPr>
            <a:spLocks noGrp="1"/>
          </p:cNvSpPr>
          <p:nvPr>
            <p:ph type="sldNum" sz="quarter" idx="12"/>
            <p:custDataLst>
              <p:tags r:id="rId6"/>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4" name="灯片编号占位符 3"/>
          <p:cNvSpPr>
            <a:spLocks noGrp="1"/>
          </p:cNvSpPr>
          <p:nvPr>
            <p:ph type="sldNum" sz="quarter" idx="12"/>
            <p:custDataLst>
              <p:tags r:id="rId4"/>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14" name="任意多边形: 形状 13"/>
          <p:cNvSpPr/>
          <p:nvPr>
            <p:custDataLst>
              <p:tags r:id="rId2"/>
            </p:custDataLst>
          </p:nvPr>
        </p:nvSpPr>
        <p:spPr>
          <a:xfrm>
            <a:off x="11171767" y="0"/>
            <a:ext cx="876300" cy="501650"/>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a:p>
        </p:txBody>
      </p:sp>
      <p:sp>
        <p:nvSpPr>
          <p:cNvPr id="2" name="标题 1"/>
          <p:cNvSpPr>
            <a:spLocks noGrp="1"/>
          </p:cNvSpPr>
          <p:nvPr>
            <p:ph type="title"/>
          </p:nvPr>
        </p:nvSpPr>
        <p:spPr>
          <a:xfrm>
            <a:off x="669931"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669931" y="952508"/>
            <a:ext cx="5283243"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vl2pPr marL="514350" marR="0" lvl="1" indent="-1714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200" b="0" i="0" u="none" strike="noStrike" kern="1200" cap="none" spc="150" normalizeH="0" baseline="0" noProof="1" dirty="0">
                <a:solidFill>
                  <a:schemeClr val="tx1"/>
                </a:solidFill>
                <a:uFillTx/>
                <a:latin typeface="+mn-lt"/>
                <a:ea typeface="+mn-ea"/>
                <a:cs typeface="+mn-cs"/>
                <a:sym typeface="+mn-ea"/>
              </a:defRPr>
            </a:lvl2pPr>
            <a:lvl3pPr marL="857250" marR="0" lvl="2"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3pPr>
            <a:lvl4pPr marL="1200150" marR="0" lvl="3"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4pPr>
            <a:lvl5pPr marL="1543050" marR="0" lvl="4"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2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6238925" y="952508"/>
            <a:ext cx="5283243" cy="5388907"/>
          </a:xfrm>
        </p:spPr>
        <p:txBody>
          <a:bodyPr vert="horz" lIns="101600" tIns="0" rIns="82550" bIns="0" rtlCol="0">
            <a:normAutofit/>
          </a:bodyPr>
          <a:lstStyle>
            <a:lvl1pPr marL="171450" marR="0" lvl="0" indent="-1714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050" b="0" i="0" u="none" strike="noStrike" kern="1200" cap="none" spc="15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n-cs"/>
                <a:sym typeface="+mn-ea"/>
              </a:defRPr>
            </a:lvl1pPr>
          </a:lstStyle>
          <a:p>
            <a:pPr lvl="0" fontAlgn="auto"/>
            <a:r>
              <a:rPr sz="1050"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3"/>
            </p:custDataLst>
          </p:nvPr>
        </p:nvSpPr>
        <p:spPr>
          <a:xfrm>
            <a:off x="880533" y="6350000"/>
            <a:ext cx="2698751" cy="315913"/>
          </a:xfrm>
          <a:prstGeom prst="rect">
            <a:avLst/>
          </a:prstGeom>
        </p:spPr>
        <p:txBody>
          <a:bodyPr vert="horz" lIns="91440" tIns="45720" rIns="91440" bIns="45720" rtlCol="0" anchor="ctr">
            <a:normAutofit/>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4"/>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dirty="0"/>
          </a:p>
        </p:txBody>
      </p:sp>
      <p:sp>
        <p:nvSpPr>
          <p:cNvPr id="7" name="灯片编号占位符 6"/>
          <p:cNvSpPr>
            <a:spLocks noGrp="1"/>
          </p:cNvSpPr>
          <p:nvPr>
            <p:ph type="sldNum" sz="quarter" idx="12"/>
            <p:custDataLst>
              <p:tags r:id="rId5"/>
            </p:custDataLst>
          </p:nvPr>
        </p:nvSpPr>
        <p:spPr>
          <a:xfrm>
            <a:off x="8610600" y="6350000"/>
            <a:ext cx="2700867" cy="315913"/>
          </a:xfrm>
          <a:prstGeom prst="rect">
            <a:avLst/>
          </a:prstGeom>
        </p:spPr>
        <p:txBody>
          <a:bodyPr vert="horz" lIns="91440" tIns="45720" rIns="91440" bIns="45720" rtlCol="0" anchor="ctr">
            <a:normAutofit/>
          </a:bodyPr>
          <a:lstStyle/>
          <a:p>
            <a:fld id="{FABC47A4-756D-490B-A52F-7D9E2C9FC05F}" type="slidenum">
              <a:rPr lang="zh-CN" altLang="en-US" smtClean="0"/>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tx2"/>
        </a:solidFill>
        <a:effectLst/>
      </p:bgPr>
    </p:bg>
    <p:spTree>
      <p:nvGrpSpPr>
        <p:cNvPr id="1" name=""/>
        <p:cNvGrpSpPr/>
        <p:nvPr/>
      </p:nvGrpSpPr>
      <p:grpSpPr>
        <a:xfrm>
          <a:off x="0" y="0"/>
          <a:ext cx="0" cy="0"/>
          <a:chOff x="0" y="0"/>
          <a:chExt cx="0" cy="0"/>
        </a:xfrm>
      </p:grpSpPr>
      <p:grpSp>
        <p:nvGrpSpPr>
          <p:cNvPr id="10243" name="组合 12"/>
          <p:cNvGrpSpPr/>
          <p:nvPr/>
        </p:nvGrpSpPr>
        <p:grpSpPr>
          <a:xfrm>
            <a:off x="143933" y="0"/>
            <a:ext cx="11904133" cy="6851650"/>
            <a:chOff x="143698" y="0"/>
            <a:chExt cx="11904604" cy="6852125"/>
          </a:xfrm>
        </p:grpSpPr>
        <p:sp>
          <p:nvSpPr>
            <p:cNvPr id="14" name="矩形 13"/>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dirty="0"/>
            </a:p>
          </p:txBody>
        </p:sp>
        <p:sp>
          <p:nvSpPr>
            <p:cNvPr id="15" name="任意多边形: 形状 14"/>
            <p:cNvSpPr/>
            <p:nvPr userDrawn="1">
              <p:custDataLst>
                <p:tags r:id="rId3"/>
              </p:custDataLst>
            </p:nvPr>
          </p:nvSpPr>
          <p:spPr>
            <a:xfrm>
              <a:off x="11171697" y="0"/>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sp>
          <p:nvSpPr>
            <p:cNvPr id="16" name="任意多边形: 形状 15"/>
            <p:cNvSpPr/>
            <p:nvPr userDrawn="1">
              <p:custDataLst>
                <p:tags r:id="rId4"/>
              </p:custDataLst>
            </p:nvPr>
          </p:nvSpPr>
          <p:spPr>
            <a:xfrm>
              <a:off x="143698" y="6349833"/>
              <a:ext cx="876605" cy="502292"/>
            </a:xfrm>
            <a:custGeom>
              <a:avLst/>
              <a:gdLst>
                <a:gd name="connsiteX0" fmla="*/ 978674 w 1363360"/>
                <a:gd name="connsiteY0" fmla="*/ 0 h 781201"/>
                <a:gd name="connsiteX1" fmla="*/ 1363360 w 1363360"/>
                <a:gd name="connsiteY1" fmla="*/ 0 h 781201"/>
                <a:gd name="connsiteX2" fmla="*/ 919286 w 1363360"/>
                <a:gd name="connsiteY2" fmla="*/ 781201 h 781201"/>
                <a:gd name="connsiteX3" fmla="*/ 534600 w 1363360"/>
                <a:gd name="connsiteY3" fmla="*/ 781201 h 781201"/>
                <a:gd name="connsiteX4" fmla="*/ 444074 w 1363360"/>
                <a:gd name="connsiteY4" fmla="*/ 0 h 781201"/>
                <a:gd name="connsiteX5" fmla="*/ 828760 w 1363360"/>
                <a:gd name="connsiteY5" fmla="*/ 0 h 781201"/>
                <a:gd name="connsiteX6" fmla="*/ 384686 w 1363360"/>
                <a:gd name="connsiteY6" fmla="*/ 781201 h 781201"/>
                <a:gd name="connsiteX7" fmla="*/ 0 w 1363360"/>
                <a:gd name="connsiteY7" fmla="*/ 781201 h 781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3360" h="781201">
                  <a:moveTo>
                    <a:pt x="978674" y="0"/>
                  </a:moveTo>
                  <a:lnTo>
                    <a:pt x="1363360" y="0"/>
                  </a:lnTo>
                  <a:lnTo>
                    <a:pt x="919286" y="781201"/>
                  </a:lnTo>
                  <a:lnTo>
                    <a:pt x="534600" y="781201"/>
                  </a:lnTo>
                  <a:close/>
                  <a:moveTo>
                    <a:pt x="444074" y="0"/>
                  </a:moveTo>
                  <a:lnTo>
                    <a:pt x="828760" y="0"/>
                  </a:lnTo>
                  <a:lnTo>
                    <a:pt x="384686" y="781201"/>
                  </a:lnTo>
                  <a:lnTo>
                    <a:pt x="0" y="781201"/>
                  </a:lnTo>
                  <a:close/>
                </a:path>
              </a:pathLst>
            </a:custGeom>
            <a:solidFill>
              <a:schemeClr val="tx1">
                <a:lumMod val="85000"/>
                <a:lumOff val="15000"/>
                <a:alpha val="30000"/>
              </a:schemeClr>
            </a:solidFill>
            <a:ln>
              <a:noFill/>
            </a:ln>
            <a:effectLst>
              <a:outerShdw blurRad="330200" dist="2413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fontAlgn="base"/>
              <a:endParaRPr lang="zh-CN" altLang="en-US" sz="100" strike="noStrike" noProof="1" dirty="0"/>
            </a:p>
          </p:txBody>
        </p:sp>
      </p:grpSp>
      <p:sp>
        <p:nvSpPr>
          <p:cNvPr id="2" name="竖排标题 1"/>
          <p:cNvSpPr>
            <a:spLocks noGrp="1"/>
          </p:cNvSpPr>
          <p:nvPr>
            <p:ph type="title" orient="vert"/>
          </p:nvPr>
        </p:nvSpPr>
        <p:spPr>
          <a:xfrm>
            <a:off x="10571135" y="952508"/>
            <a:ext cx="950984" cy="5388907"/>
          </a:xfrm>
          <a:noFill/>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1800" b="1" i="0" u="none" strike="noStrike" kern="1200" cap="none" spc="200" normalizeH="0" baseline="0" noProof="1" dirty="0">
                <a:solidFill>
                  <a:schemeClr val="tx1">
                    <a:lumMod val="85000"/>
                    <a:lumOff val="15000"/>
                  </a:schemeClr>
                </a:solidFill>
                <a:uFillTx/>
                <a:latin typeface="微软雅黑" panose="020B0503020204020204" pitchFamily="34" charset="-122"/>
                <a:ea typeface="微软雅黑" panose="020B0503020204020204" pitchFamily="3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669925" y="952500"/>
            <a:ext cx="9828101" cy="5388907"/>
          </a:xfrm>
          <a:noFill/>
        </p:spPr>
        <p:txBody>
          <a:bodyPr vert="eaVert"/>
          <a:lstStyle>
            <a:lvl1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1pPr>
            <a:lvl2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2pPr>
            <a:lvl3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3pPr>
            <a:lvl4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4pPr>
            <a:lvl5pPr indent="0" eaLnBrk="1" fontAlgn="auto" latinLnBrk="0" hangingPunct="1">
              <a:defRPr>
                <a:solidFill>
                  <a:schemeClr val="tx1">
                    <a:lumMod val="85000"/>
                    <a:lumOff val="15000"/>
                  </a:schemeClr>
                </a:solidFill>
                <a:latin typeface="微软雅黑" panose="020B0503020204020204" pitchFamily="34" charset="-122"/>
                <a:ea typeface="微软雅黑" panose="020B0503020204020204" pitchFamily="34" charset="-122"/>
              </a:defRPr>
            </a:lvl5p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10"/>
            <p:custDataLst>
              <p:tags r:id="rId5"/>
            </p:custDataLst>
          </p:nvPr>
        </p:nvSpPr>
        <p:spPr>
          <a:xfrm>
            <a:off x="880533" y="6350000"/>
            <a:ext cx="2698751" cy="315913"/>
          </a:xfrm>
          <a:prstGeom prst="rect">
            <a:avLst/>
          </a:prstGeom>
        </p:spPr>
        <p:txBody>
          <a:bodyPr vert="horz" lIns="91440" tIns="45720" rIns="91440" bIns="45720" rtlCol="0" anchor="ctr">
            <a:normAutofit/>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6"/>
            </p:custDataLst>
          </p:nvPr>
        </p:nvSpPr>
        <p:spPr>
          <a:xfrm>
            <a:off x="4116917" y="6350000"/>
            <a:ext cx="3958167" cy="315913"/>
          </a:xfrm>
          <a:prstGeom prst="rect">
            <a:avLst/>
          </a:prstGeom>
        </p:spPr>
        <p:txBody>
          <a:bodyPr vert="horz" lIns="91440" tIns="45720" rIns="91440" bIns="45720" rtlCol="0" anchor="ctr">
            <a:normAutofit/>
          </a:bodyPr>
          <a:lstStyle/>
          <a:p>
            <a:endParaRPr lang="zh-CN" altLang="en-US"/>
          </a:p>
        </p:txBody>
      </p:sp>
      <p:sp>
        <p:nvSpPr>
          <p:cNvPr id="6" name="灯片编号占位符 5"/>
          <p:cNvSpPr>
            <a:spLocks noGrp="1"/>
          </p:cNvSpPr>
          <p:nvPr>
            <p:ph type="sldNum" sz="quarter" idx="12"/>
            <p:custDataLst>
              <p:tags r:id="rId7"/>
            </p:custDataLst>
          </p:nvPr>
        </p:nvSpPr>
        <p:spPr>
          <a:xfrm>
            <a:off x="8610600" y="6350000"/>
            <a:ext cx="2700867" cy="315913"/>
          </a:xfrm>
          <a:prstGeom prst="rect">
            <a:avLst/>
          </a:prstGeom>
        </p:spPr>
        <p:txBody>
          <a:bodyPr vert="horz" lIns="91440" tIns="45720" rIns="91440" bIns="45720" rtlCol="0" anchor="ctr">
            <a:normAutofit/>
          </a:bodyPr>
          <a:lstStyle/>
          <a:p>
            <a:fld id="{49AE70B2-8BF9-45C0-BB95-33D1B9D3A854}" type="slidenum">
              <a:rPr lang="zh-CN" altLang="en-US" smtClean="0"/>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7" Type="http://schemas.openxmlformats.org/officeDocument/2006/relationships/theme" Target="../theme/theme1.xml"/><Relationship Id="rId26" Type="http://schemas.openxmlformats.org/officeDocument/2006/relationships/tags" Target="../tags/tag91.xml"/><Relationship Id="rId25" Type="http://schemas.openxmlformats.org/officeDocument/2006/relationships/tags" Target="../tags/tag90.xml"/><Relationship Id="rId24" Type="http://schemas.openxmlformats.org/officeDocument/2006/relationships/tags" Target="../tags/tag89.xml"/><Relationship Id="rId23" Type="http://schemas.openxmlformats.org/officeDocument/2006/relationships/tags" Target="../tags/tag88.xml"/><Relationship Id="rId22" Type="http://schemas.openxmlformats.org/officeDocument/2006/relationships/tags" Target="../tags/tag87.xml"/><Relationship Id="rId21" Type="http://schemas.openxmlformats.org/officeDocument/2006/relationships/tags" Target="../tags/tag86.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标题占位符 1"/>
          <p:cNvSpPr>
            <a:spLocks noGrp="1"/>
          </p:cNvSpPr>
          <p:nvPr>
            <p:ph type="title"/>
            <p:custDataLst>
              <p:tags r:id="rId21"/>
            </p:custDataLst>
          </p:nvPr>
        </p:nvSpPr>
        <p:spPr>
          <a:xfrm>
            <a:off x="668867" y="442913"/>
            <a:ext cx="10854267" cy="442912"/>
          </a:xfrm>
          <a:prstGeom prst="rect">
            <a:avLst/>
          </a:prstGeom>
          <a:noFill/>
          <a:ln w="9525">
            <a:noFill/>
          </a:ln>
        </p:spPr>
        <p:txBody>
          <a:bodyPr vert="horz" lIns="101600" tIns="38100" rIns="76200" bIns="38100" anchor="t"/>
          <a:p>
            <a:pPr lvl="0"/>
            <a:r>
              <a:rPr lang="zh-CN" altLang="en-US" dirty="0"/>
              <a:t>单击此处编辑母版标题样式</a:t>
            </a:r>
            <a:endParaRPr lang="zh-CN" altLang="en-US" dirty="0"/>
          </a:p>
        </p:txBody>
      </p:sp>
      <p:sp>
        <p:nvSpPr>
          <p:cNvPr id="3" name="文本占位符 2"/>
          <p:cNvSpPr>
            <a:spLocks noGrp="1"/>
          </p:cNvSpPr>
          <p:nvPr>
            <p:ph type="body" idx="1"/>
            <p:custDataLst>
              <p:tags r:id="rId22"/>
            </p:custDataLst>
          </p:nvPr>
        </p:nvSpPr>
        <p:spPr>
          <a:xfrm>
            <a:off x="668867" y="952500"/>
            <a:ext cx="10854267" cy="5389563"/>
          </a:xfrm>
          <a:prstGeom prst="rect">
            <a:avLst/>
          </a:prstGeom>
        </p:spPr>
        <p:txBody>
          <a:bodyPr vert="horz" lIns="101600" tIns="0" rIns="82550" bIns="0" rtlCol="0">
            <a:normAutofit/>
          </a:bodyPr>
          <a:lstStyle/>
          <a:p>
            <a:pPr lvl="0" fontAlgn="auto"/>
            <a:r>
              <a:rPr lang="zh-CN" altLang="en-US" sz="1050" strike="noStrike" noProof="1" dirty="0"/>
              <a:t>单击此处编辑母版文本样式</a:t>
            </a:r>
            <a:endParaRPr lang="zh-CN" altLang="en-US" strike="noStrike" noProof="1" dirty="0"/>
          </a:p>
          <a:p>
            <a:pPr lvl="1" fontAlgn="auto"/>
            <a:r>
              <a:rPr lang="zh-CN" altLang="en-US" sz="1050" strike="noStrike" noProof="1" dirty="0"/>
              <a:t>第二级</a:t>
            </a:r>
            <a:endParaRPr lang="zh-CN" altLang="en-US" strike="noStrike" noProof="1" dirty="0"/>
          </a:p>
          <a:p>
            <a:pPr lvl="2" fontAlgn="auto"/>
            <a:r>
              <a:rPr lang="zh-CN" altLang="en-US" sz="1050" strike="noStrike" noProof="1" dirty="0"/>
              <a:t>第三级</a:t>
            </a:r>
            <a:endParaRPr lang="zh-CN" altLang="en-US" strike="noStrike" noProof="1" dirty="0"/>
          </a:p>
          <a:p>
            <a:pPr lvl="3" fontAlgn="auto"/>
            <a:r>
              <a:rPr lang="zh-CN" altLang="en-US" sz="1050" strike="noStrike" noProof="1" dirty="0"/>
              <a:t>第四级</a:t>
            </a:r>
            <a:endParaRPr lang="zh-CN" altLang="en-US" strike="noStrike" noProof="1" dirty="0"/>
          </a:p>
          <a:p>
            <a:pPr lvl="4" fontAlgn="auto"/>
            <a:r>
              <a:rPr lang="zh-CN" altLang="en-US" sz="1050" strike="noStrike" noProof="1" dirty="0"/>
              <a:t>第五级</a:t>
            </a:r>
            <a:endParaRPr lang="zh-CN" altLang="en-US" strike="noStrike" noProof="1" dirty="0"/>
          </a:p>
        </p:txBody>
      </p:sp>
      <p:sp>
        <p:nvSpPr>
          <p:cNvPr id="4" name="日期占位符 3"/>
          <p:cNvSpPr>
            <a:spLocks noGrp="1"/>
          </p:cNvSpPr>
          <p:nvPr>
            <p:ph type="dt" sz="half" idx="2"/>
            <p:custDataLst>
              <p:tags r:id="rId23"/>
            </p:custDataLst>
          </p:nvPr>
        </p:nvSpPr>
        <p:spPr>
          <a:xfrm>
            <a:off x="880533" y="6350000"/>
            <a:ext cx="2698751" cy="315913"/>
          </a:xfrm>
          <a:prstGeom prst="rect">
            <a:avLst/>
          </a:prstGeom>
        </p:spPr>
        <p:txBody>
          <a:bodyPr vert="horz" lIns="91440" tIns="45720" rIns="91440" bIns="45720" rtlCol="0" anchor="ctr">
            <a:normAutofit/>
          </a:bodyPr>
          <a:lstStyle>
            <a:lvl1pPr algn="l">
              <a:defRPr sz="9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4"/>
            </p:custDataLst>
          </p:nvPr>
        </p:nvSpPr>
        <p:spPr>
          <a:xfrm>
            <a:off x="4116917" y="6350000"/>
            <a:ext cx="3958167" cy="315913"/>
          </a:xfrm>
          <a:prstGeom prst="rect">
            <a:avLst/>
          </a:prstGeom>
        </p:spPr>
        <p:txBody>
          <a:bodyPr vert="horz" lIns="91440" tIns="45720" rIns="91440" bIns="45720" rtlCol="0" anchor="ctr">
            <a:normAutofit/>
          </a:bodyPr>
          <a:lstStyle>
            <a:lvl1pPr algn="ctr">
              <a:defRPr sz="9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5"/>
            </p:custDataLst>
          </p:nvPr>
        </p:nvSpPr>
        <p:spPr>
          <a:xfrm>
            <a:off x="8610600" y="6350000"/>
            <a:ext cx="2700867" cy="315913"/>
          </a:xfrm>
          <a:prstGeom prst="rect">
            <a:avLst/>
          </a:prstGeom>
        </p:spPr>
        <p:txBody>
          <a:bodyPr vert="horz" lIns="91440" tIns="45720" rIns="91440" bIns="45720" rtlCol="0" anchor="ctr">
            <a:normAutofit/>
          </a:bodyPr>
          <a:lstStyle>
            <a:lvl1pPr algn="r">
              <a:defRPr sz="9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26"/>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00"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lvl1pPr algn="l" defTabSz="685800" rtl="0" eaLnBrk="1" fontAlgn="auto" latinLnBrk="0" hangingPunct="1">
        <a:lnSpc>
          <a:spcPct val="100000"/>
        </a:lnSpc>
        <a:spcBef>
          <a:spcPct val="0"/>
        </a:spcBef>
        <a:buNone/>
        <a:defRPr sz="1800" b="1" u="none" strike="noStrike" kern="1200" cap="none" spc="200" normalizeH="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1pPr>
      <a:lvl2pPr marL="514350" indent="-171450" algn="l" defTabSz="685800" rtl="0" eaLnBrk="1" fontAlgn="auto" latinLnBrk="0" hangingPunct="1">
        <a:lnSpc>
          <a:spcPct val="130000"/>
        </a:lnSpc>
        <a:spcBef>
          <a:spcPts val="0"/>
        </a:spcBef>
        <a:spcAft>
          <a:spcPts val="1000"/>
        </a:spcAft>
        <a:buFont typeface="Arial" panose="020B0604020202020204" pitchFamily="34" charset="0"/>
        <a:buChar char="•"/>
        <a:tabLst>
          <a:tab pos="1207135" algn="l"/>
        </a:tabLst>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2pPr>
      <a:lvl3pPr marL="8572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3pPr>
      <a:lvl4pPr marL="12001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4pPr>
      <a:lvl5pPr marL="1543050" indent="-171450" algn="l" defTabSz="685800" rtl="0" eaLnBrk="1" fontAlgn="auto" latinLnBrk="0" hangingPunct="1">
        <a:lnSpc>
          <a:spcPct val="130000"/>
        </a:lnSpc>
        <a:spcBef>
          <a:spcPts val="0"/>
        </a:spcBef>
        <a:spcAft>
          <a:spcPts val="1000"/>
        </a:spcAft>
        <a:buFont typeface="Arial" panose="020B0604020202020204" pitchFamily="34" charset="0"/>
        <a:buChar char="•"/>
        <a:defRPr sz="1050" u="none" strike="noStrike" kern="1200"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2.xml"/><Relationship Id="rId1" Type="http://schemas.openxmlformats.org/officeDocument/2006/relationships/tags" Target="../tags/tag10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4.xml"/><Relationship Id="rId1" Type="http://schemas.openxmlformats.org/officeDocument/2006/relationships/tags" Target="../tags/tag10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3.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8.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9.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normAutofit/>
          </a:bodyPr>
          <a:p>
            <a:r>
              <a:rPr lang="zh-CN" altLang="en-US" sz="3000"/>
              <a:t>三、Spring MVC Bingding</a:t>
            </a:r>
            <a:endParaRPr lang="zh-CN" altLang="en-US" sz="3000"/>
          </a:p>
        </p:txBody>
      </p:sp>
      <p:sp>
        <p:nvSpPr>
          <p:cNvPr id="3" name="副标题 2"/>
          <p:cNvSpPr>
            <a:spLocks noGrp="1"/>
          </p:cNvSpPr>
          <p:nvPr>
            <p:ph type="subTitle" idx="1"/>
          </p:nvPr>
        </p:nvSpPr>
        <p:spPr/>
        <p:txBody>
          <a:bodyPr/>
          <a:p>
            <a:pPr algn="r"/>
            <a:r>
              <a:rPr lang="zh-CN" altLang="en-US"/>
              <a:t>崔剑</a:t>
            </a:r>
            <a:endParaRPr lang="zh-CN" altLang="en-US"/>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标量转换器</a:t>
            </a:r>
            <a:endParaRPr lang="zh-CN" altLang="en-US"/>
          </a:p>
        </p:txBody>
      </p:sp>
      <p:graphicFrame>
        <p:nvGraphicFramePr>
          <p:cNvPr id="4" name="内容占位符 3"/>
          <p:cNvGraphicFramePr/>
          <p:nvPr>
            <p:ph idx="1"/>
            <p:custDataLst>
              <p:tags r:id="rId1"/>
            </p:custDataLst>
          </p:nvPr>
        </p:nvGraphicFramePr>
        <p:xfrm>
          <a:off x="669883" y="952508"/>
          <a:ext cx="10852150" cy="4953000"/>
        </p:xfrm>
        <a:graphic>
          <a:graphicData uri="http://schemas.openxmlformats.org/drawingml/2006/table">
            <a:tbl>
              <a:tblPr firstRow="1" bandRow="1">
                <a:tableStyleId>{5C22544A-7EE6-4342-B048-85BDC9FD1C3A}</a:tableStyleId>
              </a:tblPr>
              <a:tblGrid>
                <a:gridCol w="3430905"/>
                <a:gridCol w="7421245"/>
              </a:tblGrid>
              <a:tr h="381000">
                <a:tc>
                  <a:txBody>
                    <a:bodyPr/>
                    <a:p>
                      <a:pPr algn="ctr">
                        <a:buNone/>
                      </a:pPr>
                      <a:r>
                        <a:rPr lang="zh-CN" altLang="en-US"/>
                        <a:t>名称</a:t>
                      </a:r>
                      <a:endParaRPr lang="zh-CN" altLang="en-US"/>
                    </a:p>
                  </a:txBody>
                  <a:tcPr/>
                </a:tc>
                <a:tc>
                  <a:txBody>
                    <a:bodyPr/>
                    <a:p>
                      <a:pPr algn="ctr">
                        <a:buNone/>
                      </a:pPr>
                      <a:r>
                        <a:rPr lang="zh-CN" altLang="en-US"/>
                        <a:t>作用</a:t>
                      </a:r>
                      <a:endParaRPr lang="zh-CN" altLang="en-US"/>
                    </a:p>
                  </a:txBody>
                  <a:tcPr/>
                </a:tc>
              </a:tr>
              <a:tr h="381000">
                <a:tc>
                  <a:txBody>
                    <a:bodyPr/>
                    <a:p>
                      <a:pPr>
                        <a:buNone/>
                      </a:pPr>
                      <a:r>
                        <a:rPr lang="zh-CN" altLang="en-US"/>
                        <a:t>StringToBooleanConverter</a:t>
                      </a:r>
                      <a:endParaRPr lang="zh-CN" altLang="en-US"/>
                    </a:p>
                  </a:txBody>
                  <a:tcPr/>
                </a:tc>
                <a:tc>
                  <a:txBody>
                    <a:bodyPr/>
                    <a:p>
                      <a:pPr>
                        <a:buNone/>
                      </a:pPr>
                      <a:r>
                        <a:rPr lang="zh-CN" altLang="en-US"/>
                        <a:t>String 到 boolean 类型转换</a:t>
                      </a:r>
                      <a:endParaRPr lang="zh-CN" altLang="en-US"/>
                    </a:p>
                  </a:txBody>
                  <a:tcPr/>
                </a:tc>
              </a:tr>
              <a:tr h="381000">
                <a:tc>
                  <a:txBody>
                    <a:bodyPr/>
                    <a:p>
                      <a:pPr>
                        <a:buNone/>
                      </a:pPr>
                      <a:r>
                        <a:rPr lang="zh-CN" altLang="en-US"/>
                        <a:t>ObjectToStringConverter</a:t>
                      </a:r>
                      <a:endParaRPr lang="zh-CN" altLang="en-US"/>
                    </a:p>
                  </a:txBody>
                  <a:tcPr/>
                </a:tc>
                <a:tc>
                  <a:txBody>
                    <a:bodyPr/>
                    <a:p>
                      <a:pPr>
                        <a:buNone/>
                      </a:pPr>
                      <a:r>
                        <a:rPr lang="zh-CN" altLang="en-US"/>
                        <a:t>Object 到 String 转换，调用 toString 方法转换</a:t>
                      </a:r>
                      <a:endParaRPr lang="zh-CN" altLang="en-US"/>
                    </a:p>
                  </a:txBody>
                  <a:tcPr/>
                </a:tc>
              </a:tr>
              <a:tr h="381000">
                <a:tc>
                  <a:txBody>
                    <a:bodyPr/>
                    <a:p>
                      <a:pPr>
                        <a:buNone/>
                      </a:pPr>
                      <a:r>
                        <a:rPr lang="zh-CN" altLang="en-US"/>
                        <a:t>StringToNumberConverterFactory</a:t>
                      </a:r>
                      <a:endParaRPr lang="zh-CN" altLang="en-US"/>
                    </a:p>
                  </a:txBody>
                  <a:tcPr/>
                </a:tc>
                <a:tc>
                  <a:txBody>
                    <a:bodyPr/>
                    <a:p>
                      <a:pPr>
                        <a:buNone/>
                      </a:pPr>
                      <a:r>
                        <a:rPr lang="zh-CN" altLang="en-US"/>
                        <a:t>String 到数字转换（例如 Integer、Long 等）</a:t>
                      </a:r>
                      <a:endParaRPr lang="zh-CN" altLang="en-US"/>
                    </a:p>
                  </a:txBody>
                  <a:tcPr/>
                </a:tc>
              </a:tr>
              <a:tr h="381000">
                <a:tc>
                  <a:txBody>
                    <a:bodyPr/>
                    <a:p>
                      <a:pPr>
                        <a:buNone/>
                      </a:pPr>
                      <a:r>
                        <a:rPr lang="zh-CN" altLang="en-US"/>
                        <a:t>NumberToNumberConverterFactory</a:t>
                      </a:r>
                      <a:endParaRPr lang="zh-CN" altLang="en-US"/>
                    </a:p>
                  </a:txBody>
                  <a:tcPr/>
                </a:tc>
                <a:tc>
                  <a:txBody>
                    <a:bodyPr/>
                    <a:p>
                      <a:pPr>
                        <a:buNone/>
                      </a:pPr>
                      <a:r>
                        <a:rPr lang="zh-CN" altLang="en-US"/>
                        <a:t>数字子类型（基本类型）到数字类型（包装类型）转换</a:t>
                      </a:r>
                      <a:endParaRPr lang="zh-CN" altLang="en-US"/>
                    </a:p>
                  </a:txBody>
                  <a:tcPr/>
                </a:tc>
              </a:tr>
              <a:tr h="381000">
                <a:tc>
                  <a:txBody>
                    <a:bodyPr/>
                    <a:p>
                      <a:pPr>
                        <a:buNone/>
                      </a:pPr>
                      <a:r>
                        <a:rPr lang="zh-CN" altLang="en-US"/>
                        <a:t>StringToCharacterConverter</a:t>
                      </a:r>
                      <a:endParaRPr lang="zh-CN" altLang="en-US"/>
                    </a:p>
                  </a:txBody>
                  <a:tcPr/>
                </a:tc>
                <a:tc>
                  <a:txBody>
                    <a:bodyPr/>
                    <a:p>
                      <a:pPr>
                        <a:buNone/>
                      </a:pPr>
                      <a:r>
                        <a:rPr lang="zh-CN" altLang="en-US"/>
                        <a:t>String 到 Character 转换，取字符串中的第一个字符</a:t>
                      </a:r>
                      <a:endParaRPr lang="zh-CN" altLang="en-US"/>
                    </a:p>
                  </a:txBody>
                  <a:tcPr/>
                </a:tc>
              </a:tr>
              <a:tr h="381000">
                <a:tc>
                  <a:txBody>
                    <a:bodyPr/>
                    <a:p>
                      <a:pPr>
                        <a:buNone/>
                      </a:pPr>
                      <a:r>
                        <a:rPr lang="zh-CN" altLang="en-US"/>
                        <a:t>NumberToCharacterConverter</a:t>
                      </a:r>
                      <a:endParaRPr lang="zh-CN" altLang="en-US"/>
                    </a:p>
                  </a:txBody>
                  <a:tcPr/>
                </a:tc>
                <a:tc>
                  <a:txBody>
                    <a:bodyPr/>
                    <a:p>
                      <a:pPr>
                        <a:buNone/>
                      </a:pPr>
                      <a:r>
                        <a:rPr lang="zh-CN" altLang="en-US"/>
                        <a:t>数字子类型到 Character 转换</a:t>
                      </a:r>
                      <a:endParaRPr lang="zh-CN" altLang="en-US"/>
                    </a:p>
                  </a:txBody>
                  <a:tcPr/>
                </a:tc>
              </a:tr>
              <a:tr h="381000">
                <a:tc>
                  <a:txBody>
                    <a:bodyPr/>
                    <a:p>
                      <a:pPr>
                        <a:buNone/>
                      </a:pPr>
                      <a:r>
                        <a:rPr lang="zh-CN" altLang="en-US"/>
                        <a:t>CharacterToNumberFactory</a:t>
                      </a:r>
                      <a:endParaRPr lang="zh-CN" altLang="en-US"/>
                    </a:p>
                  </a:txBody>
                  <a:tcPr/>
                </a:tc>
                <a:tc>
                  <a:txBody>
                    <a:bodyPr/>
                    <a:p>
                      <a:pPr>
                        <a:buNone/>
                      </a:pPr>
                      <a:r>
                        <a:rPr lang="zh-CN" altLang="en-US"/>
                        <a:t>Character 到数字子类型转换</a:t>
                      </a:r>
                      <a:endParaRPr lang="zh-CN" altLang="en-US"/>
                    </a:p>
                  </a:txBody>
                  <a:tcPr/>
                </a:tc>
              </a:tr>
              <a:tr h="381000">
                <a:tc>
                  <a:txBody>
                    <a:bodyPr/>
                    <a:p>
                      <a:pPr>
                        <a:buNone/>
                      </a:pPr>
                      <a:r>
                        <a:rPr lang="zh-CN" altLang="en-US"/>
                        <a:t>StringToEnumConverterFactory</a:t>
                      </a:r>
                      <a:endParaRPr lang="zh-CN" altLang="en-US"/>
                    </a:p>
                  </a:txBody>
                  <a:tcPr/>
                </a:tc>
                <a:tc>
                  <a:txBody>
                    <a:bodyPr/>
                    <a:p>
                      <a:pPr>
                        <a:buNone/>
                      </a:pPr>
                      <a:r>
                        <a:rPr lang="zh-CN" altLang="en-US"/>
                        <a:t>String 到枚举类型转换，通过 Enum.valueOf 将字符串转换为需要的枚举类型</a:t>
                      </a:r>
                      <a:endParaRPr lang="zh-CN" altLang="en-US"/>
                    </a:p>
                  </a:txBody>
                  <a:tcPr/>
                </a:tc>
              </a:tr>
              <a:tr h="381000">
                <a:tc>
                  <a:txBody>
                    <a:bodyPr/>
                    <a:p>
                      <a:pPr>
                        <a:buNone/>
                      </a:pPr>
                      <a:r>
                        <a:rPr lang="zh-CN" altLang="en-US"/>
                        <a:t>EnumToStringConverter</a:t>
                      </a:r>
                      <a:endParaRPr lang="zh-CN" altLang="en-US"/>
                    </a:p>
                  </a:txBody>
                  <a:tcPr/>
                </a:tc>
                <a:tc>
                  <a:txBody>
                    <a:bodyPr/>
                    <a:p>
                      <a:pPr>
                        <a:buNone/>
                      </a:pPr>
                      <a:r>
                        <a:rPr lang="zh-CN" altLang="en-US"/>
                        <a:t>枚举类型到 String 转换，返回枚举对象的 name 值</a:t>
                      </a:r>
                      <a:endParaRPr lang="zh-CN" altLang="en-US"/>
                    </a:p>
                  </a:txBody>
                  <a:tcPr/>
                </a:tc>
              </a:tr>
              <a:tr h="381000">
                <a:tc>
                  <a:txBody>
                    <a:bodyPr/>
                    <a:p>
                      <a:pPr>
                        <a:buNone/>
                      </a:pPr>
                      <a:r>
                        <a:rPr lang="zh-CN" altLang="en-US"/>
                        <a:t>StringToLocaleConverter</a:t>
                      </a:r>
                      <a:endParaRPr lang="zh-CN" altLang="en-US"/>
                    </a:p>
                  </a:txBody>
                  <a:tcPr/>
                </a:tc>
                <a:tc>
                  <a:txBody>
                    <a:bodyPr/>
                    <a:p>
                      <a:pPr>
                        <a:buNone/>
                      </a:pPr>
                      <a:r>
                        <a:rPr lang="zh-CN" altLang="en-US"/>
                        <a:t>String 到 java.util.Locale 转换</a:t>
                      </a:r>
                      <a:endParaRPr lang="zh-CN" altLang="en-US"/>
                    </a:p>
                  </a:txBody>
                  <a:tcPr/>
                </a:tc>
              </a:tr>
              <a:tr h="381000">
                <a:tc>
                  <a:txBody>
                    <a:bodyPr/>
                    <a:p>
                      <a:pPr>
                        <a:buNone/>
                      </a:pPr>
                      <a:r>
                        <a:rPr lang="zh-CN" altLang="en-US"/>
                        <a:t>PropertiesToStringConverter</a:t>
                      </a:r>
                      <a:endParaRPr lang="zh-CN" altLang="en-US"/>
                    </a:p>
                  </a:txBody>
                  <a:tcPr/>
                </a:tc>
                <a:tc>
                  <a:txBody>
                    <a:bodyPr/>
                    <a:p>
                      <a:pPr>
                        <a:buNone/>
                      </a:pPr>
                      <a:r>
                        <a:rPr lang="zh-CN" altLang="en-US"/>
                        <a:t>java.util.Properties 到 String 转换，默认通过 ISO-8859-1 解码</a:t>
                      </a:r>
                      <a:endParaRPr lang="zh-CN" altLang="en-US"/>
                    </a:p>
                  </a:txBody>
                  <a:tcPr/>
                </a:tc>
              </a:tr>
              <a:tr h="381000">
                <a:tc>
                  <a:txBody>
                    <a:bodyPr/>
                    <a:p>
                      <a:pPr>
                        <a:buNone/>
                      </a:pPr>
                      <a:r>
                        <a:rPr lang="zh-CN" altLang="en-US"/>
                        <a:t>StringToPropertiesConverter</a:t>
                      </a:r>
                      <a:endParaRPr lang="zh-CN" altLang="en-US"/>
                    </a:p>
                  </a:txBody>
                  <a:tcPr/>
                </a:tc>
                <a:tc>
                  <a:txBody>
                    <a:bodyPr/>
                    <a:p>
                      <a:pPr>
                        <a:buNone/>
                      </a:pPr>
                      <a:r>
                        <a:rPr lang="zh-CN" altLang="en-US"/>
                        <a:t>String 到 java.util.Properties 转换，默认使用 ISO-8859-1 编码</a:t>
                      </a:r>
                      <a:endParaRPr lang="zh-CN" altLang="en-US"/>
                    </a:p>
                  </a:txBody>
                  <a:tcPr/>
                </a:tc>
              </a:tr>
            </a:tbl>
          </a:graphicData>
        </a:graphic>
      </p:graphicFrame>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集合、数组相关转换器</a:t>
            </a:r>
            <a:endParaRPr lang="zh-CN" altLang="en-US"/>
          </a:p>
        </p:txBody>
      </p:sp>
      <p:graphicFrame>
        <p:nvGraphicFramePr>
          <p:cNvPr id="4" name="内容占位符 3"/>
          <p:cNvGraphicFramePr/>
          <p:nvPr>
            <p:ph idx="1"/>
            <p:custDataLst>
              <p:tags r:id="rId1"/>
            </p:custDataLst>
          </p:nvPr>
        </p:nvGraphicFramePr>
        <p:xfrm>
          <a:off x="669883" y="952508"/>
          <a:ext cx="10852150" cy="5577840"/>
        </p:xfrm>
        <a:graphic>
          <a:graphicData uri="http://schemas.openxmlformats.org/drawingml/2006/table">
            <a:tbl>
              <a:tblPr firstRow="1" bandRow="1">
                <a:tableStyleId>{5C22544A-7EE6-4342-B048-85BDC9FD1C3A}</a:tableStyleId>
              </a:tblPr>
              <a:tblGrid>
                <a:gridCol w="2925445"/>
                <a:gridCol w="7926705"/>
              </a:tblGrid>
              <a:tr h="381000">
                <a:tc>
                  <a:txBody>
                    <a:bodyPr/>
                    <a:p>
                      <a:pPr algn="ctr">
                        <a:buNone/>
                      </a:pPr>
                      <a:r>
                        <a:rPr lang="zh-CN" altLang="en-US"/>
                        <a:t>名称</a:t>
                      </a:r>
                      <a:endParaRPr lang="zh-CN" altLang="en-US"/>
                    </a:p>
                  </a:txBody>
                  <a:tcPr anchor="ctr" anchorCtr="0"/>
                </a:tc>
                <a:tc>
                  <a:txBody>
                    <a:bodyPr/>
                    <a:p>
                      <a:pPr algn="ctr">
                        <a:buNone/>
                      </a:pPr>
                      <a:r>
                        <a:rPr lang="zh-CN" altLang="en-US"/>
                        <a:t>作用</a:t>
                      </a:r>
                      <a:endParaRPr lang="zh-CN" altLang="en-US"/>
                    </a:p>
                  </a:txBody>
                  <a:tcPr anchor="ctr" anchorCtr="0"/>
                </a:tc>
              </a:tr>
              <a:tr h="381000">
                <a:tc>
                  <a:txBody>
                    <a:bodyPr/>
                    <a:p>
                      <a:pPr>
                        <a:buNone/>
                      </a:pPr>
                      <a:r>
                        <a:rPr lang="zh-CN" altLang="en-US"/>
                        <a:t>ArrayToCollectionConverter</a:t>
                      </a:r>
                      <a:endParaRPr lang="zh-CN" altLang="en-US"/>
                    </a:p>
                  </a:txBody>
                  <a:tcPr/>
                </a:tc>
                <a:tc>
                  <a:txBody>
                    <a:bodyPr/>
                    <a:p>
                      <a:pPr>
                        <a:buNone/>
                      </a:pPr>
                      <a:r>
                        <a:rPr lang="zh-CN" altLang="en-US"/>
                        <a:t>任意数组到任意集合（List、Set）转换</a:t>
                      </a:r>
                      <a:endParaRPr lang="zh-CN" altLang="en-US"/>
                    </a:p>
                  </a:txBody>
                  <a:tcPr/>
                </a:tc>
              </a:tr>
              <a:tr h="381000">
                <a:tc>
                  <a:txBody>
                    <a:bodyPr/>
                    <a:p>
                      <a:pPr>
                        <a:buNone/>
                      </a:pPr>
                      <a:r>
                        <a:rPr lang="zh-CN" altLang="en-US"/>
                        <a:t>CollectionToArrayConverter</a:t>
                      </a:r>
                      <a:endParaRPr lang="zh-CN" altLang="en-US"/>
                    </a:p>
                  </a:txBody>
                  <a:tcPr/>
                </a:tc>
                <a:tc>
                  <a:txBody>
                    <a:bodyPr/>
                    <a:p>
                      <a:pPr>
                        <a:buNone/>
                      </a:pPr>
                      <a:r>
                        <a:rPr lang="zh-CN" altLang="en-US"/>
                        <a:t>任意集合到任意数组转换</a:t>
                      </a:r>
                      <a:endParaRPr lang="zh-CN" altLang="en-US"/>
                    </a:p>
                  </a:txBody>
                  <a:tcPr/>
                </a:tc>
              </a:tr>
              <a:tr h="381000">
                <a:tc>
                  <a:txBody>
                    <a:bodyPr/>
                    <a:p>
                      <a:pPr>
                        <a:buNone/>
                      </a:pPr>
                      <a:r>
                        <a:rPr lang="zh-CN" altLang="en-US"/>
                        <a:t>ArrayToArrayConverter</a:t>
                      </a:r>
                      <a:endParaRPr lang="zh-CN" altLang="en-US"/>
                    </a:p>
                  </a:txBody>
                  <a:tcPr/>
                </a:tc>
                <a:tc>
                  <a:txBody>
                    <a:bodyPr/>
                    <a:p>
                      <a:pPr>
                        <a:buNone/>
                      </a:pPr>
                      <a:r>
                        <a:rPr lang="zh-CN" altLang="en-US"/>
                        <a:t>任意数组到任意数组转换</a:t>
                      </a:r>
                      <a:endParaRPr lang="zh-CN" altLang="en-US"/>
                    </a:p>
                  </a:txBody>
                  <a:tcPr/>
                </a:tc>
              </a:tr>
              <a:tr h="381000">
                <a:tc>
                  <a:txBody>
                    <a:bodyPr/>
                    <a:p>
                      <a:pPr>
                        <a:buNone/>
                      </a:pPr>
                      <a:r>
                        <a:rPr lang="zh-CN" altLang="en-US"/>
                        <a:t>CollectionToCollectionConverter</a:t>
                      </a:r>
                      <a:endParaRPr lang="zh-CN" altLang="en-US"/>
                    </a:p>
                  </a:txBody>
                  <a:tcPr/>
                </a:tc>
                <a:tc>
                  <a:txBody>
                    <a:bodyPr/>
                    <a:p>
                      <a:pPr>
                        <a:buNone/>
                      </a:pPr>
                      <a:r>
                        <a:rPr lang="zh-CN" altLang="en-US"/>
                        <a:t>集合之间的类型转换</a:t>
                      </a:r>
                      <a:endParaRPr lang="zh-CN" altLang="en-US"/>
                    </a:p>
                  </a:txBody>
                  <a:tcPr/>
                </a:tc>
              </a:tr>
              <a:tr h="381000">
                <a:tc>
                  <a:txBody>
                    <a:bodyPr/>
                    <a:p>
                      <a:pPr>
                        <a:buNone/>
                      </a:pPr>
                      <a:r>
                        <a:rPr lang="zh-CN" altLang="en-US"/>
                        <a:t>MapToMapConverter</a:t>
                      </a:r>
                      <a:endParaRPr lang="zh-CN" altLang="en-US"/>
                    </a:p>
                  </a:txBody>
                  <a:tcPr/>
                </a:tc>
                <a:tc>
                  <a:txBody>
                    <a:bodyPr/>
                    <a:p>
                      <a:pPr>
                        <a:buNone/>
                      </a:pPr>
                      <a:r>
                        <a:rPr lang="zh-CN" altLang="en-US"/>
                        <a:t>Map之间的类型转换</a:t>
                      </a:r>
                      <a:endParaRPr lang="zh-CN" altLang="en-US"/>
                    </a:p>
                  </a:txBody>
                  <a:tcPr/>
                </a:tc>
              </a:tr>
              <a:tr h="381000">
                <a:tc>
                  <a:txBody>
                    <a:bodyPr/>
                    <a:p>
                      <a:pPr>
                        <a:buNone/>
                      </a:pPr>
                      <a:r>
                        <a:rPr lang="zh-CN" altLang="en-US"/>
                        <a:t>ArrayToStringConverter</a:t>
                      </a:r>
                      <a:endParaRPr lang="zh-CN" altLang="en-US"/>
                    </a:p>
                  </a:txBody>
                  <a:tcPr/>
                </a:tc>
                <a:tc>
                  <a:txBody>
                    <a:bodyPr/>
                    <a:p>
                      <a:pPr>
                        <a:buNone/>
                      </a:pPr>
                      <a:r>
                        <a:rPr lang="zh-CN" altLang="en-US"/>
                        <a:t>任意数组到 String 转换</a:t>
                      </a:r>
                      <a:endParaRPr lang="zh-CN" altLang="en-US"/>
                    </a:p>
                  </a:txBody>
                  <a:tcPr/>
                </a:tc>
              </a:tr>
              <a:tr h="381000">
                <a:tc>
                  <a:txBody>
                    <a:bodyPr/>
                    <a:p>
                      <a:pPr>
                        <a:buNone/>
                      </a:pPr>
                      <a:r>
                        <a:rPr lang="zh-CN" altLang="en-US"/>
                        <a:t>StringToArrayConverter</a:t>
                      </a:r>
                      <a:endParaRPr lang="zh-CN" altLang="en-US"/>
                    </a:p>
                  </a:txBody>
                  <a:tcPr/>
                </a:tc>
                <a:tc>
                  <a:txBody>
                    <a:bodyPr/>
                    <a:p>
                      <a:pPr>
                        <a:buNone/>
                      </a:pPr>
                      <a:r>
                        <a:rPr lang="zh-CN" altLang="en-US"/>
                        <a:t>字符串到数组的转换，默认通过“，”分割，且去除字符串两边的空格（trim）</a:t>
                      </a:r>
                      <a:endParaRPr lang="zh-CN" altLang="en-US"/>
                    </a:p>
                  </a:txBody>
                  <a:tcPr/>
                </a:tc>
              </a:tr>
              <a:tr h="381000">
                <a:tc>
                  <a:txBody>
                    <a:bodyPr/>
                    <a:p>
                      <a:pPr>
                        <a:buNone/>
                      </a:pPr>
                      <a:r>
                        <a:rPr lang="zh-CN" altLang="en-US"/>
                        <a:t>ArrayToObjectConverter</a:t>
                      </a:r>
                      <a:endParaRPr lang="zh-CN" altLang="en-US"/>
                    </a:p>
                  </a:txBody>
                  <a:tcPr/>
                </a:tc>
                <a:tc>
                  <a:txBody>
                    <a:bodyPr/>
                    <a:p>
                      <a:pPr>
                        <a:buNone/>
                      </a:pPr>
                      <a:r>
                        <a:rPr lang="zh-CN" altLang="en-US"/>
                        <a:t>任意数组到 Object 的转换，如果目标类型和源类型兼容，直接返回源对象；否则返回数组的第一个元素并进行类型转换</a:t>
                      </a:r>
                      <a:endParaRPr lang="zh-CN" altLang="en-US"/>
                    </a:p>
                  </a:txBody>
                  <a:tcPr/>
                </a:tc>
              </a:tr>
              <a:tr h="381000">
                <a:tc>
                  <a:txBody>
                    <a:bodyPr/>
                    <a:p>
                      <a:pPr>
                        <a:buNone/>
                      </a:pPr>
                      <a:r>
                        <a:rPr lang="zh-CN" altLang="en-US"/>
                        <a:t>ObjectToArrayConverter</a:t>
                      </a:r>
                      <a:endParaRPr lang="zh-CN" altLang="en-US"/>
                    </a:p>
                  </a:txBody>
                  <a:tcPr/>
                </a:tc>
                <a:tc>
                  <a:txBody>
                    <a:bodyPr/>
                    <a:p>
                      <a:pPr>
                        <a:buNone/>
                      </a:pPr>
                      <a:r>
                        <a:rPr lang="zh-CN" altLang="en-US"/>
                        <a:t>Object 到单元素数组转换</a:t>
                      </a:r>
                      <a:endParaRPr lang="zh-CN" altLang="en-US"/>
                    </a:p>
                  </a:txBody>
                  <a:tcPr/>
                </a:tc>
              </a:tr>
              <a:tr h="381000">
                <a:tc>
                  <a:txBody>
                    <a:bodyPr/>
                    <a:p>
                      <a:pPr>
                        <a:buNone/>
                      </a:pPr>
                      <a:r>
                        <a:rPr lang="zh-CN" altLang="en-US"/>
                        <a:t>CollectionToStringConverter</a:t>
                      </a:r>
                      <a:endParaRPr lang="zh-CN" altLang="en-US"/>
                    </a:p>
                  </a:txBody>
                  <a:tcPr/>
                </a:tc>
                <a:tc>
                  <a:txBody>
                    <a:bodyPr/>
                    <a:p>
                      <a:pPr>
                        <a:buNone/>
                      </a:pPr>
                      <a:r>
                        <a:rPr lang="zh-CN" altLang="en-US"/>
                        <a:t>任意集合（List、Set）到 String 转换</a:t>
                      </a:r>
                      <a:endParaRPr lang="zh-CN" altLang="en-US"/>
                    </a:p>
                  </a:txBody>
                  <a:tcPr/>
                </a:tc>
              </a:tr>
              <a:tr h="381000">
                <a:tc>
                  <a:txBody>
                    <a:bodyPr/>
                    <a:p>
                      <a:pPr>
                        <a:buNone/>
                      </a:pPr>
                      <a:r>
                        <a:rPr lang="zh-CN" altLang="en-US"/>
                        <a:t>StringToCollectionConverter</a:t>
                      </a:r>
                      <a:endParaRPr lang="zh-CN" altLang="en-US"/>
                    </a:p>
                  </a:txBody>
                  <a:tcPr/>
                </a:tc>
                <a:tc>
                  <a:txBody>
                    <a:bodyPr/>
                    <a:p>
                      <a:pPr>
                        <a:buNone/>
                      </a:pPr>
                      <a:r>
                        <a:rPr lang="zh-CN" altLang="en-US"/>
                        <a:t>String 到集合（List、Set）转换，默认通过“，”分割，且去除字符串两边的空格（trim）</a:t>
                      </a:r>
                      <a:endParaRPr lang="zh-CN" altLang="en-US"/>
                    </a:p>
                  </a:txBody>
                  <a:tcPr/>
                </a:tc>
              </a:tr>
              <a:tr h="381000">
                <a:tc>
                  <a:txBody>
                    <a:bodyPr/>
                    <a:p>
                      <a:pPr>
                        <a:buNone/>
                      </a:pPr>
                      <a:r>
                        <a:rPr lang="zh-CN" altLang="en-US"/>
                        <a:t>CollectionToObjectConverter</a:t>
                      </a:r>
                      <a:endParaRPr lang="zh-CN" altLang="en-US"/>
                    </a:p>
                  </a:txBody>
                  <a:tcPr/>
                </a:tc>
                <a:tc>
                  <a:txBody>
                    <a:bodyPr/>
                    <a:p>
                      <a:pPr>
                        <a:buNone/>
                      </a:pPr>
                      <a:r>
                        <a:rPr lang="zh-CN" altLang="en-US"/>
                        <a:t>任意集合到任意 Object 的转换，如果目标类型和源类型兼容，直接返回源对象；否则返回集合的第一个元素并进行类型转换</a:t>
                      </a:r>
                      <a:endParaRPr lang="zh-CN" altLang="en-US"/>
                    </a:p>
                  </a:txBody>
                  <a:tcPr/>
                </a:tc>
              </a:tr>
              <a:tr h="381000">
                <a:tc>
                  <a:txBody>
                    <a:bodyPr/>
                    <a:p>
                      <a:pPr>
                        <a:buNone/>
                      </a:pPr>
                      <a:r>
                        <a:rPr lang="zh-CN" altLang="en-US"/>
                        <a:t>ObjectToCollectionConverter</a:t>
                      </a:r>
                      <a:endParaRPr lang="zh-CN" altLang="en-US"/>
                    </a:p>
                  </a:txBody>
                  <a:tcPr/>
                </a:tc>
                <a:tc>
                  <a:txBody>
                    <a:bodyPr/>
                    <a:p>
                      <a:pPr>
                        <a:buNone/>
                      </a:pPr>
                      <a:r>
                        <a:rPr lang="zh-CN" altLang="en-US"/>
                        <a:t>Object 到单元素集合的类型转换</a:t>
                      </a:r>
                      <a:endParaRPr lang="zh-CN" altLang="en-US"/>
                    </a:p>
                  </a:txBody>
                  <a:tcPr/>
                </a:tc>
              </a:tr>
            </a:tbl>
          </a:graphicData>
        </a:graphic>
      </p:graphicFrame>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主要内容</a:t>
            </a:r>
            <a:endParaRPr lang="zh-CN" altLang="en-US"/>
          </a:p>
        </p:txBody>
      </p:sp>
      <p:sp>
        <p:nvSpPr>
          <p:cNvPr id="3" name="内容占位符 2"/>
          <p:cNvSpPr>
            <a:spLocks noGrp="1"/>
          </p:cNvSpPr>
          <p:nvPr>
            <p:ph idx="1"/>
          </p:nvPr>
        </p:nvSpPr>
        <p:spPr/>
        <p:txBody>
          <a:bodyPr/>
          <a:p>
            <a:r>
              <a:rPr>
                <a:sym typeface="+mn-ea"/>
              </a:rPr>
              <a:t>基本类型、包装类型绑定</a:t>
            </a:r>
            <a:endParaRPr>
              <a:sym typeface="+mn-ea"/>
            </a:endParaRPr>
          </a:p>
          <a:p>
            <a:r>
              <a:rPr>
                <a:sym typeface="+mn-ea"/>
              </a:rPr>
              <a:t>简单对象、复杂对象绑定</a:t>
            </a:r>
            <a:endParaRPr>
              <a:sym typeface="+mn-ea"/>
            </a:endParaRPr>
          </a:p>
          <a:p>
            <a:r>
              <a:rPr lang="en-US" altLang="zh-CN">
                <a:sym typeface="+mn-ea"/>
              </a:rPr>
              <a:t>List</a:t>
            </a:r>
            <a:r>
              <a:rPr>
                <a:sym typeface="+mn-ea"/>
              </a:rPr>
              <a:t>、</a:t>
            </a:r>
            <a:r>
              <a:rPr lang="en-US" altLang="zh-CN">
                <a:sym typeface="+mn-ea"/>
              </a:rPr>
              <a:t>Set</a:t>
            </a:r>
            <a:r>
              <a:rPr>
                <a:sym typeface="+mn-ea"/>
              </a:rPr>
              <a:t>、</a:t>
            </a:r>
            <a:r>
              <a:rPr lang="en-US" altLang="zh-CN">
                <a:sym typeface="+mn-ea"/>
              </a:rPr>
              <a:t>Map</a:t>
            </a:r>
            <a:r>
              <a:rPr>
                <a:sym typeface="+mn-ea"/>
              </a:rPr>
              <a:t>数据绑定</a:t>
            </a:r>
            <a:endParaRPr>
              <a:sym typeface="+mn-ea"/>
            </a:endParaRPr>
          </a:p>
          <a:p>
            <a:r>
              <a:rPr lang="en-US" altLang="zh-CN">
                <a:sym typeface="+mn-ea"/>
              </a:rPr>
              <a:t>JSON</a:t>
            </a:r>
            <a:r>
              <a:rPr>
                <a:sym typeface="+mn-ea"/>
              </a:rPr>
              <a:t>、</a:t>
            </a:r>
            <a:r>
              <a:rPr lang="en-US" altLang="zh-CN">
                <a:sym typeface="+mn-ea"/>
              </a:rPr>
              <a:t>XML</a:t>
            </a:r>
            <a:r>
              <a:rPr>
                <a:sym typeface="+mn-ea"/>
              </a:rPr>
              <a:t>数据绑定</a:t>
            </a:r>
            <a:endParaRPr>
              <a:sym typeface="+mn-ea"/>
            </a:endParaRPr>
          </a:p>
          <a:p>
            <a:r>
              <a:rPr lang="en-US" altLang="zh-CN">
                <a:sym typeface="+mn-ea"/>
              </a:rPr>
              <a:t>PropertyEditor</a:t>
            </a:r>
            <a:r>
              <a:rPr>
                <a:sym typeface="+mn-ea"/>
              </a:rPr>
              <a:t>、</a:t>
            </a:r>
            <a:r>
              <a:rPr lang="en-US" altLang="zh-CN">
                <a:sym typeface="+mn-ea"/>
              </a:rPr>
              <a:t>Formatter</a:t>
            </a:r>
            <a:r>
              <a:rPr>
                <a:sym typeface="+mn-ea"/>
              </a:rPr>
              <a:t>、</a:t>
            </a:r>
            <a:r>
              <a:rPr lang="en-US" altLang="zh-CN">
                <a:sym typeface="+mn-ea"/>
              </a:rPr>
              <a:t>Converter</a:t>
            </a:r>
            <a:r>
              <a:rPr>
                <a:sym typeface="+mn-ea"/>
              </a:rPr>
              <a:t>、自定义格式化工具和类型转换工具</a:t>
            </a:r>
            <a:endParaRPr lang="zh-CN" altLang="en-US"/>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t>Bingding</a:t>
            </a:r>
            <a:endParaRPr lang="en-US" altLang="zh-CN"/>
          </a:p>
        </p:txBody>
      </p:sp>
      <p:sp>
        <p:nvSpPr>
          <p:cNvPr id="3" name="内容占位符 2"/>
          <p:cNvSpPr>
            <a:spLocks noGrp="1"/>
          </p:cNvSpPr>
          <p:nvPr>
            <p:ph idx="1"/>
          </p:nvPr>
        </p:nvSpPr>
        <p:spPr/>
        <p:txBody>
          <a:bodyPr/>
          <a:p>
            <a:r>
              <a:rPr lang="zh-CN" altLang="en-US"/>
              <a:t>将请求中的字段按照名字匹配的原则填入模型对象</a:t>
            </a:r>
            <a:endParaRPr lang="zh-CN" altLang="en-US"/>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基本类型</a:t>
            </a:r>
            <a:endParaRPr lang="zh-CN" altLang="en-US"/>
          </a:p>
        </p:txBody>
      </p:sp>
      <p:sp>
        <p:nvSpPr>
          <p:cNvPr id="3" name="内容占位符 2"/>
          <p:cNvSpPr>
            <a:spLocks noGrp="1"/>
          </p:cNvSpPr>
          <p:nvPr>
            <p:ph idx="1"/>
          </p:nvPr>
        </p:nvSpPr>
        <p:spPr/>
        <p:txBody>
          <a:bodyPr/>
          <a:p>
            <a:r>
              <a:rPr lang="zh-CN" altLang="en-US"/>
              <a:t>在传参时方法中的形参名称默认要和 url 中的参数名称保持一致，也可以在方法中加 @RequestParam 注解修改 url 中的参数名称。</a:t>
            </a:r>
            <a:endParaRPr lang="zh-CN" altLang="en-US"/>
          </a:p>
          <a:p>
            <a:r>
              <a:rPr lang="zh-CN" altLang="en-US"/>
              <a:t>基本类型中的基本数据类型（int，double）设置为参数是不能为空，否则将会报错，而基本数据类型的包装类型是可以为 null，也即是没有传入时默认值为 null，这里也要注意中文乱码问题。</a:t>
            </a:r>
            <a:endParaRPr lang="zh-CN" altLang="en-US"/>
          </a:p>
          <a:p>
            <a:endParaRPr lang="zh-CN" altLang="en-US"/>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处理中文乱码</a:t>
            </a:r>
            <a:endParaRPr lang="zh-CN" altLang="en-US"/>
          </a:p>
        </p:txBody>
      </p:sp>
      <p:sp>
        <p:nvSpPr>
          <p:cNvPr id="3" name="内容占位符 2"/>
          <p:cNvSpPr>
            <a:spLocks noGrp="1"/>
          </p:cNvSpPr>
          <p:nvPr>
            <p:ph idx="1"/>
          </p:nvPr>
        </p:nvSpPr>
        <p:spPr/>
        <p:txBody>
          <a:bodyPr/>
          <a:p>
            <a:pPr marL="342900" lvl="1" indent="0">
              <a:lnSpc>
                <a:spcPct val="100000"/>
              </a:lnSpc>
              <a:buNone/>
            </a:pPr>
            <a:r>
              <a:rPr lang="zh-CN" altLang="en-US"/>
              <a:t>    </a:t>
            </a:r>
            <a:r>
              <a:rPr lang="zh-CN" altLang="en-US" sz="1200"/>
              <a:t>&lt;filter&gt;</a:t>
            </a:r>
            <a:endParaRPr lang="zh-CN" altLang="en-US" sz="1200"/>
          </a:p>
          <a:p>
            <a:pPr marL="342900" lvl="1" indent="0">
              <a:lnSpc>
                <a:spcPct val="100000"/>
              </a:lnSpc>
              <a:buNone/>
            </a:pPr>
            <a:r>
              <a:rPr lang="zh-CN" altLang="en-US" sz="1200"/>
              <a:t>        &lt;filter-name&gt;encodingFilter&lt;/filter-name&gt;</a:t>
            </a:r>
            <a:endParaRPr lang="zh-CN" altLang="en-US" sz="1200"/>
          </a:p>
          <a:p>
            <a:pPr marL="342900" lvl="1" indent="0">
              <a:lnSpc>
                <a:spcPct val="100000"/>
              </a:lnSpc>
              <a:buNone/>
            </a:pPr>
            <a:r>
              <a:rPr lang="zh-CN" altLang="en-US" sz="1200"/>
              <a:t>        &lt;filter-class&gt;</a:t>
            </a:r>
            <a:endParaRPr lang="zh-CN" altLang="en-US" sz="1200"/>
          </a:p>
          <a:p>
            <a:pPr marL="342900" lvl="1" indent="0">
              <a:lnSpc>
                <a:spcPct val="100000"/>
              </a:lnSpc>
              <a:buNone/>
            </a:pPr>
            <a:r>
              <a:rPr lang="zh-CN" altLang="en-US" sz="1200"/>
              <a:t>             org.springframework.web.filter.CharacterEncodingFilter</a:t>
            </a:r>
            <a:endParaRPr lang="zh-CN" altLang="en-US" sz="1200"/>
          </a:p>
          <a:p>
            <a:pPr marL="342900" lvl="1" indent="0">
              <a:lnSpc>
                <a:spcPct val="100000"/>
              </a:lnSpc>
              <a:buNone/>
            </a:pPr>
            <a:r>
              <a:rPr lang="zh-CN" altLang="en-US" sz="1200"/>
              <a:t>        &lt;/filter-class&gt;</a:t>
            </a:r>
            <a:endParaRPr lang="zh-CN" altLang="en-US" sz="1200"/>
          </a:p>
          <a:p>
            <a:pPr marL="800100" lvl="2" indent="0">
              <a:lnSpc>
                <a:spcPct val="100000"/>
              </a:lnSpc>
              <a:buNone/>
            </a:pPr>
            <a:r>
              <a:rPr lang="zh-CN" altLang="en-US" sz="1200"/>
              <a:t>    &lt;init-param&gt;</a:t>
            </a:r>
            <a:endParaRPr lang="zh-CN" altLang="en-US" sz="1200"/>
          </a:p>
          <a:p>
            <a:pPr marL="800100" lvl="2" indent="0">
              <a:lnSpc>
                <a:spcPct val="100000"/>
              </a:lnSpc>
              <a:buNone/>
            </a:pPr>
            <a:r>
              <a:rPr lang="zh-CN" altLang="en-US" sz="1200"/>
              <a:t>        &lt;param-name&gt;encoding&lt;/param-name&gt;</a:t>
            </a:r>
            <a:endParaRPr lang="zh-CN" altLang="en-US" sz="1200"/>
          </a:p>
          <a:p>
            <a:pPr marL="800100" lvl="2" indent="0">
              <a:lnSpc>
                <a:spcPct val="100000"/>
              </a:lnSpc>
              <a:buNone/>
            </a:pPr>
            <a:r>
              <a:rPr lang="zh-CN" altLang="en-US" sz="1200"/>
              <a:t>        &lt;param-value&gt;UTF-8&lt;/param-value&gt;</a:t>
            </a:r>
            <a:endParaRPr lang="zh-CN" altLang="en-US" sz="1200"/>
          </a:p>
          <a:p>
            <a:pPr marL="800100" lvl="2" indent="0">
              <a:lnSpc>
                <a:spcPct val="100000"/>
              </a:lnSpc>
              <a:buNone/>
            </a:pPr>
            <a:r>
              <a:rPr lang="zh-CN" altLang="en-US" sz="1200"/>
              <a:t>    &lt;/init-param&gt;</a:t>
            </a:r>
            <a:endParaRPr lang="zh-CN" altLang="en-US" sz="1200"/>
          </a:p>
          <a:p>
            <a:pPr marL="800100" lvl="2" indent="0">
              <a:lnSpc>
                <a:spcPct val="100000"/>
              </a:lnSpc>
              <a:buNone/>
            </a:pPr>
            <a:r>
              <a:rPr lang="zh-CN" altLang="en-US" sz="1200"/>
              <a:t>    &lt;init-param&gt;</a:t>
            </a:r>
            <a:endParaRPr lang="zh-CN" altLang="en-US" sz="1200"/>
          </a:p>
          <a:p>
            <a:pPr marL="800100" lvl="2" indent="0">
              <a:lnSpc>
                <a:spcPct val="100000"/>
              </a:lnSpc>
              <a:buNone/>
            </a:pPr>
            <a:r>
              <a:rPr lang="zh-CN" altLang="en-US" sz="1200"/>
              <a:t>        &lt;param-name&gt;forceEncoding&lt;/param-name&gt;</a:t>
            </a:r>
            <a:endParaRPr lang="zh-CN" altLang="en-US" sz="1200"/>
          </a:p>
          <a:p>
            <a:pPr marL="800100" lvl="2" indent="0">
              <a:lnSpc>
                <a:spcPct val="100000"/>
              </a:lnSpc>
              <a:buNone/>
            </a:pPr>
            <a:r>
              <a:rPr lang="zh-CN" altLang="en-US" sz="1200"/>
              <a:t>        &lt;param-value&gt;true&lt;/param-value&gt;</a:t>
            </a:r>
            <a:endParaRPr lang="zh-CN" altLang="en-US" sz="1200"/>
          </a:p>
          <a:p>
            <a:pPr marL="800100" lvl="2" indent="0">
              <a:lnSpc>
                <a:spcPct val="100000"/>
              </a:lnSpc>
              <a:buNone/>
            </a:pPr>
            <a:r>
              <a:rPr lang="zh-CN" altLang="en-US" sz="1200"/>
              <a:t>    &lt;/init-param&gt;</a:t>
            </a:r>
            <a:endParaRPr lang="zh-CN" altLang="en-US" sz="1200"/>
          </a:p>
          <a:p>
            <a:pPr marL="342900" lvl="1" indent="0">
              <a:lnSpc>
                <a:spcPct val="100000"/>
              </a:lnSpc>
              <a:buNone/>
            </a:pPr>
            <a:r>
              <a:rPr lang="zh-CN" altLang="en-US" sz="1200"/>
              <a:t>    &lt;/filter&gt;</a:t>
            </a:r>
            <a:endParaRPr lang="zh-CN" altLang="en-US" sz="1200"/>
          </a:p>
          <a:p>
            <a:pPr marL="342900" lvl="1" indent="0">
              <a:lnSpc>
                <a:spcPct val="100000"/>
              </a:lnSpc>
              <a:buNone/>
            </a:pPr>
            <a:r>
              <a:rPr lang="zh-CN" altLang="en-US" sz="1200"/>
              <a:t>    &lt;filter-mapping&gt;</a:t>
            </a:r>
            <a:endParaRPr lang="zh-CN" altLang="en-US" sz="1200"/>
          </a:p>
          <a:p>
            <a:pPr marL="342900" lvl="1" indent="0">
              <a:lnSpc>
                <a:spcPct val="100000"/>
              </a:lnSpc>
              <a:buNone/>
            </a:pPr>
            <a:r>
              <a:rPr lang="zh-CN" altLang="en-US" sz="1200"/>
              <a:t>        &lt;filter-name&gt;encodingFilter&lt;/filter-name&gt;</a:t>
            </a:r>
            <a:endParaRPr lang="zh-CN" altLang="en-US" sz="1200"/>
          </a:p>
          <a:p>
            <a:pPr marL="342900" lvl="1" indent="0">
              <a:lnSpc>
                <a:spcPct val="100000"/>
              </a:lnSpc>
              <a:buNone/>
            </a:pPr>
            <a:r>
              <a:rPr lang="zh-CN" altLang="en-US" sz="1200"/>
              <a:t>        &lt;url-pattern&gt;/*&lt;/url-pattern&gt;</a:t>
            </a:r>
            <a:endParaRPr lang="zh-CN" altLang="en-US" sz="1200"/>
          </a:p>
          <a:p>
            <a:pPr marL="342900" lvl="1" indent="0">
              <a:lnSpc>
                <a:spcPct val="100000"/>
              </a:lnSpc>
              <a:buNone/>
            </a:pPr>
            <a:r>
              <a:rPr lang="zh-CN" altLang="en-US" sz="1200"/>
              <a:t>    &lt;/filter-mapping&gt;</a:t>
            </a:r>
            <a:endParaRPr lang="zh-CN" altLang="en-US" sz="1200"/>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对象类型</a:t>
            </a:r>
            <a:endParaRPr lang="zh-CN" altLang="en-US"/>
          </a:p>
        </p:txBody>
      </p:sp>
      <p:sp>
        <p:nvSpPr>
          <p:cNvPr id="3" name="内容占位符 2"/>
          <p:cNvSpPr>
            <a:spLocks noGrp="1"/>
          </p:cNvSpPr>
          <p:nvPr>
            <p:ph idx="1"/>
          </p:nvPr>
        </p:nvSpPr>
        <p:spPr/>
        <p:txBody>
          <a:bodyPr/>
          <a:p>
            <a:r>
              <a:rPr lang="zh-CN" altLang="en-US"/>
              <a:t>在传对象类型的属性时，url 中参数名称为对象的属性名称，不加对象名。</a:t>
            </a:r>
            <a:endParaRPr lang="zh-CN" altLang="en-US"/>
          </a:p>
          <a:p>
            <a:r>
              <a:rPr lang="zh-CN" altLang="en-US"/>
              <a:t>如果一个类中的属性是另一个类，在传参时，url 中参数名称为属性对象名称加属性。</a:t>
            </a:r>
            <a:endParaRPr lang="zh-CN" altLang="en-US"/>
          </a:p>
          <a:p>
            <a:endParaRPr lang="zh-CN" altLang="en-US"/>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en-US" altLang="zh-CN">
                <a:sym typeface="+mn-ea"/>
              </a:rPr>
              <a:t>List</a:t>
            </a:r>
            <a:r>
              <a:rPr>
                <a:sym typeface="+mn-ea"/>
              </a:rPr>
              <a:t>、</a:t>
            </a:r>
            <a:r>
              <a:rPr lang="en-US" altLang="zh-CN">
                <a:sym typeface="+mn-ea"/>
              </a:rPr>
              <a:t>Set</a:t>
            </a:r>
            <a:r>
              <a:rPr>
                <a:sym typeface="+mn-ea"/>
              </a:rPr>
              <a:t>、</a:t>
            </a:r>
            <a:r>
              <a:rPr lang="en-US" altLang="zh-CN">
                <a:sym typeface="+mn-ea"/>
              </a:rPr>
              <a:t>Map</a:t>
            </a:r>
            <a:r>
              <a:rPr>
                <a:sym typeface="+mn-ea"/>
              </a:rPr>
              <a:t>数据绑定</a:t>
            </a:r>
            <a:endParaRPr lang="zh-CN" altLang="en-US"/>
          </a:p>
        </p:txBody>
      </p:sp>
      <p:sp>
        <p:nvSpPr>
          <p:cNvPr id="3" name="内容占位符 2"/>
          <p:cNvSpPr>
            <a:spLocks noGrp="1"/>
          </p:cNvSpPr>
          <p:nvPr>
            <p:ph idx="1"/>
          </p:nvPr>
        </p:nvSpPr>
        <p:spPr/>
        <p:txBody>
          <a:bodyPr/>
          <a:p>
            <a:r>
              <a:rPr lang="zh-CN" altLang="en-US"/>
              <a:t>数组类型用于传入多个参数名称相同的值，如接收页面上的复选框参数时。</a:t>
            </a:r>
            <a:endParaRPr lang="zh-CN" altLang="en-US"/>
          </a:p>
          <a:p>
            <a:r>
              <a:rPr lang="zh-CN" altLang="en-US"/>
              <a:t>SpringMVC 对于复杂类型的支持并不是很好，因为对于复杂类型，更多都是使用 JSON、XML等数据格式来传参。对于 List、Set、Map 这些类型，还需要单独设置一个包装类，属性设置为对应的集合类型，方法的参数为包装类型，比较繁琐。SpringMVC 对复杂类型的数据绑定的功能，基本上就是鸡肋。</a:t>
            </a:r>
            <a:endParaRPr lang="zh-CN" altLang="en-US"/>
          </a:p>
          <a:p>
            <a:endParaRPr lang="zh-CN" altLang="en-US"/>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a:sym typeface="+mn-ea"/>
              </a:rPr>
              <a:t>特殊类型、</a:t>
            </a:r>
            <a:r>
              <a:rPr lang="en-US" altLang="zh-CN">
                <a:sym typeface="+mn-ea"/>
              </a:rPr>
              <a:t>JSON</a:t>
            </a:r>
            <a:r>
              <a:rPr>
                <a:sym typeface="+mn-ea"/>
              </a:rPr>
              <a:t>、</a:t>
            </a:r>
            <a:r>
              <a:rPr lang="en-US" altLang="zh-CN">
                <a:sym typeface="+mn-ea"/>
              </a:rPr>
              <a:t>XML</a:t>
            </a:r>
            <a:r>
              <a:rPr>
                <a:sym typeface="+mn-ea"/>
              </a:rPr>
              <a:t>数据绑定</a:t>
            </a:r>
            <a:endParaRPr lang="zh-CN" altLang="en-US"/>
          </a:p>
        </p:txBody>
      </p:sp>
      <p:sp>
        <p:nvSpPr>
          <p:cNvPr id="3" name="内容占位符 2"/>
          <p:cNvSpPr>
            <a:spLocks noGrp="1"/>
          </p:cNvSpPr>
          <p:nvPr>
            <p:ph idx="1"/>
          </p:nvPr>
        </p:nvSpPr>
        <p:spPr/>
        <p:txBody>
          <a:bodyPr/>
          <a:p>
            <a:r>
              <a:rPr lang="zh-CN" altLang="en-US"/>
              <a:t>SpringMVC 更适合现今前后端分离的数据传输，对于现在流行的格式化数据类型 JSON，支持很好，只需要 @RequestBody（传参）和 @ResponseBody（输出）两个注解，使用起来很方便。</a:t>
            </a:r>
            <a:endParaRPr lang="zh-CN" altLang="en-US"/>
          </a:p>
          <a:p>
            <a:r>
              <a:rPr lang="zh-CN" altLang="en-US"/>
              <a:t>返回</a:t>
            </a:r>
            <a:r>
              <a:rPr lang="en-US" altLang="zh-CN"/>
              <a:t>JSON</a:t>
            </a:r>
            <a:r>
              <a:t>需要引入依赖，并增加配置</a:t>
            </a:r>
          </a:p>
          <a:p>
            <a:pPr lvl="1"/>
            <a:r>
              <a:rPr lang="en-US" altLang="zh-CN" sz="1400"/>
              <a:t>pom.xml</a:t>
            </a:r>
            <a:endParaRPr lang="en-US" altLang="zh-CN" sz="1400"/>
          </a:p>
          <a:p>
            <a:pPr marL="342900" lvl="1" indent="0">
              <a:lnSpc>
                <a:spcPct val="90000"/>
              </a:lnSpc>
              <a:buNone/>
            </a:pPr>
            <a:r>
              <a:rPr lang="zh-CN" altLang="en-US" sz="1200"/>
              <a:t>    &lt;dependency&gt;</a:t>
            </a:r>
            <a:endParaRPr lang="zh-CN" altLang="en-US" sz="1200"/>
          </a:p>
          <a:p>
            <a:pPr marL="342900" lvl="1" indent="0">
              <a:lnSpc>
                <a:spcPct val="90000"/>
              </a:lnSpc>
              <a:buNone/>
            </a:pPr>
            <a:r>
              <a:rPr lang="zh-CN" altLang="en-US" sz="1200"/>
              <a:t>      &lt;groupId&gt;com.fasterxml.jackson.core&lt;/groupId&gt;</a:t>
            </a:r>
            <a:endParaRPr lang="zh-CN" altLang="en-US" sz="1200"/>
          </a:p>
          <a:p>
            <a:pPr marL="342900" lvl="1" indent="0">
              <a:lnSpc>
                <a:spcPct val="90000"/>
              </a:lnSpc>
              <a:buNone/>
            </a:pPr>
            <a:r>
              <a:rPr lang="zh-CN" altLang="en-US" sz="1200"/>
              <a:t>      &lt;artifactId&gt;jackson-databind&lt;/artifactId&gt;</a:t>
            </a:r>
            <a:endParaRPr lang="zh-CN" altLang="en-US" sz="1200"/>
          </a:p>
          <a:p>
            <a:pPr marL="342900" lvl="1" indent="0">
              <a:lnSpc>
                <a:spcPct val="90000"/>
              </a:lnSpc>
              <a:buNone/>
            </a:pPr>
            <a:r>
              <a:rPr lang="zh-CN" altLang="en-US" sz="1200"/>
              <a:t>      &lt;version&gt;2.11.0&lt;/version&gt;</a:t>
            </a:r>
            <a:endParaRPr lang="zh-CN" altLang="en-US" sz="1200"/>
          </a:p>
          <a:p>
            <a:pPr marL="342900" lvl="1" indent="0">
              <a:lnSpc>
                <a:spcPct val="90000"/>
              </a:lnSpc>
              <a:buNone/>
            </a:pPr>
            <a:r>
              <a:rPr lang="zh-CN" altLang="en-US" sz="1200"/>
              <a:t>    &lt;/dependency&gt;</a:t>
            </a:r>
            <a:endParaRPr lang="zh-CN" altLang="en-US" sz="1200"/>
          </a:p>
          <a:p>
            <a:pPr lvl="1">
              <a:lnSpc>
                <a:spcPct val="90000"/>
              </a:lnSpc>
            </a:pPr>
            <a:r>
              <a:rPr lang="en-US" altLang="zh-CN" sz="1200"/>
              <a:t>mvc-spring-servlet.xml</a:t>
            </a:r>
            <a:endParaRPr lang="zh-CN" altLang="en-US" sz="1200"/>
          </a:p>
          <a:p>
            <a:pPr marL="342900" lvl="1" indent="0">
              <a:lnSpc>
                <a:spcPct val="90000"/>
              </a:lnSpc>
              <a:buNone/>
            </a:pPr>
            <a:r>
              <a:rPr lang="zh-CN" altLang="en-US" sz="1200"/>
              <a:t>    &lt;mvc:annotation-driven &gt;</a:t>
            </a:r>
            <a:endParaRPr lang="zh-CN" altLang="en-US" sz="1200"/>
          </a:p>
          <a:p>
            <a:pPr marL="342900" lvl="1" indent="0">
              <a:lnSpc>
                <a:spcPct val="90000"/>
              </a:lnSpc>
              <a:buNone/>
            </a:pPr>
            <a:r>
              <a:rPr lang="zh-CN" altLang="en-US" sz="1200"/>
              <a:t>        &lt;mvc:message-converters&gt;</a:t>
            </a:r>
            <a:endParaRPr lang="zh-CN" altLang="en-US" sz="1200"/>
          </a:p>
          <a:p>
            <a:pPr marL="342900" lvl="1" indent="0">
              <a:lnSpc>
                <a:spcPct val="90000"/>
              </a:lnSpc>
              <a:buNone/>
            </a:pPr>
            <a:r>
              <a:rPr lang="zh-CN" altLang="en-US" sz="1200"/>
              <a:t>            &lt;bean class="org.springframework.http.converter.StringHttpMessageConverter"/&gt;</a:t>
            </a:r>
            <a:endParaRPr lang="zh-CN" altLang="en-US" sz="1200"/>
          </a:p>
          <a:p>
            <a:pPr marL="342900" lvl="1" indent="0">
              <a:lnSpc>
                <a:spcPct val="90000"/>
              </a:lnSpc>
              <a:buNone/>
            </a:pPr>
            <a:r>
              <a:rPr lang="zh-CN" altLang="en-US" sz="1200"/>
              <a:t>            &lt;bean class="org.springframework.http.converter.json.MappingJackson2HttpMessageConverter"/&gt;</a:t>
            </a:r>
            <a:endParaRPr lang="zh-CN" altLang="en-US" sz="1200"/>
          </a:p>
          <a:p>
            <a:pPr marL="342900" lvl="1" indent="0">
              <a:lnSpc>
                <a:spcPct val="90000"/>
              </a:lnSpc>
              <a:buNone/>
            </a:pPr>
            <a:r>
              <a:rPr lang="zh-CN" altLang="en-US" sz="1200"/>
              <a:t>        &lt;/mvc:message-converters&gt;</a:t>
            </a:r>
            <a:endParaRPr lang="zh-CN" altLang="en-US" sz="1200"/>
          </a:p>
          <a:p>
            <a:pPr marL="342900" lvl="1" indent="0">
              <a:lnSpc>
                <a:spcPct val="90000"/>
              </a:lnSpc>
              <a:buNone/>
            </a:pPr>
            <a:r>
              <a:rPr lang="zh-CN" altLang="en-US" sz="1200"/>
              <a:t>    &lt;/mvc:annotation-driven&gt;</a:t>
            </a:r>
            <a:endParaRPr lang="zh-CN" altLang="en-US" sz="1200"/>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p>
            <a:r>
              <a:rPr lang="zh-CN" altLang="en-US"/>
              <a:t>数据类型转换</a:t>
            </a:r>
            <a:endParaRPr lang="zh-CN" altLang="en-US"/>
          </a:p>
        </p:txBody>
      </p:sp>
      <p:sp>
        <p:nvSpPr>
          <p:cNvPr id="3" name="内容占位符 2"/>
          <p:cNvSpPr>
            <a:spLocks noGrp="1"/>
          </p:cNvSpPr>
          <p:nvPr>
            <p:ph idx="1"/>
          </p:nvPr>
        </p:nvSpPr>
        <p:spPr/>
        <p:txBody>
          <a:bodyPr/>
          <a:p>
            <a:r>
              <a:rPr lang="zh-CN" altLang="en-US"/>
              <a:t>Spring MVC 框架的 Converter&lt;S，T&gt; 是一个可以将一种数据类型转换成另一种数据类型的接口，这里 S 表示源类型，T 表示目标类型。开发者在实际应用中使用框架内置的类型转换器基本上就够了，但有时需要编写具有特定功能的类型转换器。</a:t>
            </a:r>
            <a:endParaRPr lang="zh-CN" altLang="en-US"/>
          </a:p>
          <a:p>
            <a:r>
              <a:rPr lang="zh-CN" altLang="en-US"/>
              <a:t>类型转换是在视图与控制器相互传递数据时发生的。Spring MVC 框架对于基本类型（例如 int、long、float、double、boolean 以及 char 等）已经做好了基本类型转换。</a:t>
            </a:r>
            <a:endParaRPr lang="zh-CN" altLang="en-US"/>
          </a:p>
          <a:p>
            <a:r>
              <a:rPr lang="zh-CN" altLang="en-US"/>
              <a:t>在使用内置类型转换器时，请求参数输入值与接收参数类型要兼容，否则会报 400 错误。请求参数类型与接收参数类型不兼容问题需要学习输入校验后才可解决。</a:t>
            </a:r>
            <a:endParaRPr lang="zh-CN" altLang="en-US"/>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UNIT_BK_DARK_LIGHT" val="2"/>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00.xml><?xml version="1.0" encoding="utf-8"?>
<p:tagLst xmlns:p="http://schemas.openxmlformats.org/presentationml/2006/main">
  <p:tag name="KSO_WM_BEAUTIFY_FLAG" val="#wm#"/>
  <p:tag name="KSO_WM_TEMPLATE_CATEGORY" val="custom"/>
  <p:tag name="KSO_WM_TEMPLATE_INDEX" val="20205081"/>
</p:tagLst>
</file>

<file path=ppt/tags/tag101.xml><?xml version="1.0" encoding="utf-8"?>
<p:tagLst xmlns:p="http://schemas.openxmlformats.org/presentationml/2006/main">
  <p:tag name="KSO_WM_UNIT_TABLE_BEAUTIFY" val="smartTable{3d43d782-a55c-47d3-a406-7cbda661b600}"/>
</p:tagLst>
</file>

<file path=ppt/tags/tag102.xml><?xml version="1.0" encoding="utf-8"?>
<p:tagLst xmlns:p="http://schemas.openxmlformats.org/presentationml/2006/main">
  <p:tag name="KSO_WM_BEAUTIFY_FLAG" val="#wm#"/>
  <p:tag name="KSO_WM_TEMPLATE_CATEGORY" val="custom"/>
  <p:tag name="KSO_WM_TEMPLATE_INDEX" val="20205081"/>
</p:tagLst>
</file>

<file path=ppt/tags/tag103.xml><?xml version="1.0" encoding="utf-8"?>
<p:tagLst xmlns:p="http://schemas.openxmlformats.org/presentationml/2006/main">
  <p:tag name="KSO_WM_UNIT_TABLE_BEAUTIFY" val="smartTable{1f37ca1d-f26f-4cff-96db-c5902f7fc569}"/>
</p:tagLst>
</file>

<file path=ppt/tags/tag104.xml><?xml version="1.0" encoding="utf-8"?>
<p:tagLst xmlns:p="http://schemas.openxmlformats.org/presentationml/2006/main">
  <p:tag name="KSO_WM_BEAUTIFY_FLAG" val="#wm#"/>
  <p:tag name="KSO_WM_TEMPLATE_CATEGORY" val="custom"/>
  <p:tag name="KSO_WM_TEMPLATE_INDEX" val="2020508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 name="KSO_WM_UNIT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9*i*1"/>
  <p:tag name="KSO_WM_UNIT_LAYERLEVEL" val="1"/>
  <p:tag name="KSO_WM_TAG_VERSION" val="1.0"/>
  <p:tag name="KSO_WM_BEAUTIFY_FLAG" val="#wm#"/>
  <p:tag name="KSO_WM_UNIT_BK_DARK_LIGHT" val="1"/>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0*i*1"/>
  <p:tag name="KSO_WM_UNIT_LAYERLEVEL" val="1"/>
  <p:tag name="KSO_WM_TAG_VERSION" val="1.0"/>
  <p:tag name="KSO_WM_BEAUTIFY_FLAG" val="#wm#"/>
  <p:tag name="KSO_WM_UNIT_BK_DARK_LIGHT"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 name="KSO_WM_UNIT_BK_DARK_LIGHT" val="2"/>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1.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LAYERLEVEL" val="1"/>
  <p:tag name="KSO_WM_TAG_VERSION" val="1.0"/>
  <p:tag name="KSO_WM_BEAUTIFY_FLAG" val="#wm#"/>
  <p:tag name="KSO_WM_SLIDE_BACKGROUND_TYPE" val="frame"/>
  <p:tag name="KSO_WM_SLIDE_BK_DARK_LIGHT" val="2"/>
  <p:tag name="KSO_WM_UNIT_BK_DARK_LIGHT" val="2"/>
</p:tagLst>
</file>

<file path=ppt/tags/tag5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7.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LAYERLEVEL" val="1"/>
  <p:tag name="KSO_WM_TAG_VERSION" val="1.0"/>
  <p:tag name="KSO_WM_BEAUTIFY_FLAG" val="#wm#"/>
  <p:tag name="KSO_WM_SLIDE_BACKGROUND_TYPE" val="leftRight"/>
  <p:tag name="KSO_WM_SLIDE_BK_DARK_LIGHT" val="2"/>
  <p:tag name="KSO_WM_UNIT_BK_DARK_LIGHT" val="2"/>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LAYERLEVEL" val="1"/>
  <p:tag name="KSO_WM_TAG_VERSION" val="1.0"/>
  <p:tag name="KSO_WM_BEAUTIFY_FLAG" val="#wm#"/>
  <p:tag name="KSO_WM_SLIDE_BACKGROUND_TYPE" val="topBottom"/>
  <p:tag name="KSO_WM_SLIDE_BK_DARK_LIGHT" val="2"/>
  <p:tag name="KSO_WM_UNIT_BK_DARK_LIGHT"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LAYERLEVEL" val="1"/>
  <p:tag name="KSO_WM_TAG_VERSION" val="1.0"/>
  <p:tag name="KSO_WM_BEAUTIFY_FLAG" val="#wm#"/>
  <p:tag name="KSO_WM_SLIDE_BACKGROUND_TYPE" val="bottomTop"/>
  <p:tag name="KSO_WM_SLIDE_BK_DARK_LIGHT" val="2"/>
  <p:tag name="KSO_WM_UNIT_BK_DARK_LIGHT" val="2"/>
</p:tagLst>
</file>

<file path=ppt/tags/tag72.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LAYERLEVEL" val="1"/>
  <p:tag name="KSO_WM_TAG_VERSION" val="1.0"/>
  <p:tag name="KSO_WM_BEAUTIFY_FLAG" val="#wm#"/>
  <p:tag name="KSO_WM_SLIDE_BACKGROUND_TYPE" val="navigation"/>
  <p:tag name="KSO_WM_SLIDE_BK_DARK_LIGHT" val="2"/>
  <p:tag name="KSO_WM_UNIT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LAYERLEVEL" val="1"/>
  <p:tag name="KSO_WM_TAG_VERSION" val="1.0"/>
  <p:tag name="KSO_WM_BEAUTIFY_FLAG" val="#wm#"/>
  <p:tag name="KSO_WM_SLIDE_BACKGROUND_TYPE" val="belt"/>
  <p:tag name="KSO_WM_SLIDE_BK_DARK_LIGHT" val="2"/>
  <p:tag name="KSO_WM_UNIT_BK_DARK_LIGHT" val="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06"/>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1.xml><?xml version="1.0" encoding="utf-8"?>
<p:tagLst xmlns:p="http://schemas.openxmlformats.org/presentationml/2006/main">
  <p:tag name="KSO_WM_TEMPLATE_SUBCATEGORY" val="0"/>
  <p:tag name="KSO_WM_TEMPLATE_MASTER_TYPE" val="1"/>
  <p:tag name="KSO_WM_TEMPLATE_COLOR_TYPE" val="1"/>
  <p:tag name="KSO_WM_TAG_VERSION" val="1.0"/>
  <p:tag name="KSO_WM_BEAUTIFY_FLAG" val="#wm#"/>
  <p:tag name="KSO_WM_TEMPLATE_CATEGORY" val="custom"/>
  <p:tag name="KSO_WM_TEMPLATE_INDEX" val="20202606"/>
  <p:tag name="KSO_WM_TEMPLATE_THUMBS_INDEX" val="1、6、7、14、15"/>
  <p:tag name="KSO_WM_TEMPLATE_MASTER_THUMB_INDEX" val="12"/>
</p:tagLst>
</file>

<file path=ppt/tags/tag92.xml><?xml version="1.0" encoding="utf-8"?>
<p:tagLst xmlns:p="http://schemas.openxmlformats.org/presentationml/2006/main">
  <p:tag name="KSO_WM_BEAUTIFY_FLAG" val="#wm#"/>
  <p:tag name="KSO_WM_TEMPLATE_CATEGORY" val="custom"/>
  <p:tag name="KSO_WM_TEMPLATE_INDEX" val="20205081"/>
</p:tagLst>
</file>

<file path=ppt/tags/tag93.xml><?xml version="1.0" encoding="utf-8"?>
<p:tagLst xmlns:p="http://schemas.openxmlformats.org/presentationml/2006/main">
  <p:tag name="KSO_WM_BEAUTIFY_FLAG" val="#wm#"/>
  <p:tag name="KSO_WM_TEMPLATE_CATEGORY" val="custom"/>
  <p:tag name="KSO_WM_TEMPLATE_INDEX" val="20205081"/>
</p:tagLst>
</file>

<file path=ppt/tags/tag94.xml><?xml version="1.0" encoding="utf-8"?>
<p:tagLst xmlns:p="http://schemas.openxmlformats.org/presentationml/2006/main">
  <p:tag name="KSO_WM_BEAUTIFY_FLAG" val="#wm#"/>
  <p:tag name="KSO_WM_TEMPLATE_CATEGORY" val="custom"/>
  <p:tag name="KSO_WM_TEMPLATE_INDEX" val="20205081"/>
</p:tagLst>
</file>

<file path=ppt/tags/tag95.xml><?xml version="1.0" encoding="utf-8"?>
<p:tagLst xmlns:p="http://schemas.openxmlformats.org/presentationml/2006/main">
  <p:tag name="KSO_WM_BEAUTIFY_FLAG" val="#wm#"/>
  <p:tag name="KSO_WM_TEMPLATE_CATEGORY" val="custom"/>
  <p:tag name="KSO_WM_TEMPLATE_INDEX" val="20205081"/>
</p:tagLst>
</file>

<file path=ppt/tags/tag96.xml><?xml version="1.0" encoding="utf-8"?>
<p:tagLst xmlns:p="http://schemas.openxmlformats.org/presentationml/2006/main">
  <p:tag name="KSO_WM_BEAUTIFY_FLAG" val="#wm#"/>
  <p:tag name="KSO_WM_TEMPLATE_CATEGORY" val="custom"/>
  <p:tag name="KSO_WM_TEMPLATE_INDEX" val="20205081"/>
</p:tagLst>
</file>

<file path=ppt/tags/tag97.xml><?xml version="1.0" encoding="utf-8"?>
<p:tagLst xmlns:p="http://schemas.openxmlformats.org/presentationml/2006/main">
  <p:tag name="KSO_WM_BEAUTIFY_FLAG" val="#wm#"/>
  <p:tag name="KSO_WM_TEMPLATE_CATEGORY" val="custom"/>
  <p:tag name="KSO_WM_TEMPLATE_INDEX" val="20205081"/>
</p:tagLst>
</file>

<file path=ppt/tags/tag98.xml><?xml version="1.0" encoding="utf-8"?>
<p:tagLst xmlns:p="http://schemas.openxmlformats.org/presentationml/2006/main">
  <p:tag name="KSO_WM_BEAUTIFY_FLAG" val="#wm#"/>
  <p:tag name="KSO_WM_TEMPLATE_CATEGORY" val="custom"/>
  <p:tag name="KSO_WM_TEMPLATE_INDEX" val="20205081"/>
</p:tagLst>
</file>

<file path=ppt/tags/tag99.xml><?xml version="1.0" encoding="utf-8"?>
<p:tagLst xmlns:p="http://schemas.openxmlformats.org/presentationml/2006/main">
  <p:tag name="KSO_WM_BEAUTIFY_FLAG" val="#wm#"/>
  <p:tag name="KSO_WM_TEMPLATE_CATEGORY" val="custom"/>
  <p:tag name="KSO_WM_TEMPLATE_INDEX" val="20205081"/>
</p:tagLst>
</file>

<file path=ppt/theme/theme1.xml><?xml version="1.0" encoding="utf-8"?>
<a:theme xmlns:a="http://schemas.openxmlformats.org/drawingml/2006/main" name="2_Office 主题​​">
  <a:themeElements>
    <a:clrScheme name="黑白">
      <a:dk1>
        <a:srgbClr val="000000"/>
      </a:dk1>
      <a:lt1>
        <a:srgbClr val="FFFFFF"/>
      </a:lt1>
      <a:dk2>
        <a:srgbClr val="DEDEDE"/>
      </a:dk2>
      <a:lt2>
        <a:srgbClr val="EDEDED"/>
      </a:lt2>
      <a:accent1>
        <a:srgbClr val="000000"/>
      </a:accent1>
      <a:accent2>
        <a:srgbClr val="1F1F1F"/>
      </a:accent2>
      <a:accent3>
        <a:srgbClr val="464646"/>
      </a:accent3>
      <a:accent4>
        <a:srgbClr val="666666"/>
      </a:accent4>
      <a:accent5>
        <a:srgbClr val="8C8C8C"/>
      </a:accent5>
      <a:accent6>
        <a:srgbClr val="ACACAC"/>
      </a:accent6>
      <a:hlink>
        <a:srgbClr val="658BD5"/>
      </a:hlink>
      <a:folHlink>
        <a:srgbClr val="9F67A3"/>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ctr">
          <a:defRPr lang="en-US" altLang="zh-CN" sz="6000" spc="100" dirty="0">
            <a:solidFill>
              <a:schemeClr val="bg1"/>
            </a:solidFill>
            <a:uFillTx/>
            <a:latin typeface="Arial" panose="020B0604020202020204" pitchFamily="34" charset="0"/>
            <a:ea typeface="微软雅黑" panose="020B0503020204020204" pitchFamily="34" charset="-122"/>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3476</Words>
  <Application>WPS 演示</Application>
  <PresentationFormat>宽屏</PresentationFormat>
  <Paragraphs>191</Paragraphs>
  <Slides>11</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11</vt:i4>
      </vt:variant>
    </vt:vector>
  </HeadingPairs>
  <TitlesOfParts>
    <vt:vector size="19" baseType="lpstr">
      <vt:lpstr>Arial</vt:lpstr>
      <vt:lpstr>宋体</vt:lpstr>
      <vt:lpstr>Wingdings</vt:lpstr>
      <vt:lpstr>微软雅黑</vt:lpstr>
      <vt:lpstr>汉仪旗黑-85S</vt:lpstr>
      <vt:lpstr>Arial Unicode MS</vt:lpstr>
      <vt:lpstr>Calibri</vt:lpstr>
      <vt:lpstr>2_Office 主题​​</vt:lpstr>
      <vt:lpstr>三、Spring MVC Bingding</vt:lpstr>
      <vt:lpstr>主要内容</vt:lpstr>
      <vt:lpstr>Bingding</vt:lpstr>
      <vt:lpstr>基本类型</vt:lpstr>
      <vt:lpstr>处理中文乱码</vt:lpstr>
      <vt:lpstr>对象类型</vt:lpstr>
      <vt:lpstr>List、Set、Map数据绑定</vt:lpstr>
      <vt:lpstr>特殊类型、JSON、XML数据绑定</vt:lpstr>
      <vt:lpstr>数据类型转换</vt:lpstr>
      <vt:lpstr>标量转换器</vt:lpstr>
      <vt:lpstr>集合、数组相关转换器</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cj</cp:lastModifiedBy>
  <cp:revision>158</cp:revision>
  <dcterms:created xsi:type="dcterms:W3CDTF">2019-06-19T02:08:00Z</dcterms:created>
  <dcterms:modified xsi:type="dcterms:W3CDTF">2021-10-21T02:27:50Z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2052-11.1.0.10700</vt:lpwstr>
  </property>
  <property fmtid="{D5CDD505-2E9C-101B-9397-08002B2CF9AE}" pid="3" name="ICV">
    <vt:lpwstr>356C4306EE614C5E8838D5E12BA475D9</vt:lpwstr>
  </property>
</Properties>
</file>